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8"/>
  </p:notesMasterIdLst>
  <p:sldIdLst>
    <p:sldId id="256" r:id="rId2"/>
    <p:sldId id="257" r:id="rId3"/>
    <p:sldId id="258" r:id="rId4"/>
    <p:sldId id="274" r:id="rId5"/>
    <p:sldId id="275" r:id="rId6"/>
    <p:sldId id="262" r:id="rId7"/>
    <p:sldId id="263" r:id="rId8"/>
    <p:sldId id="264" r:id="rId9"/>
    <p:sldId id="276" r:id="rId10"/>
    <p:sldId id="266" r:id="rId11"/>
    <p:sldId id="267" r:id="rId12"/>
    <p:sldId id="268" r:id="rId13"/>
    <p:sldId id="269" r:id="rId14"/>
    <p:sldId id="270" r:id="rId15"/>
    <p:sldId id="271" r:id="rId16"/>
    <p:sldId id="272" r:id="rId17"/>
  </p:sldIdLst>
  <p:sldSz cx="18288000" cy="10287000"/>
  <p:notesSz cx="6858000" cy="9144000"/>
  <p:embeddedFontLst>
    <p:embeddedFont>
      <p:font typeface="Poppins" panose="00000500000000000000" pitchFamily="2" charset="0"/>
      <p:regular r:id="rId19"/>
      <p:bold r:id="rId20"/>
      <p:italic r:id="rId21"/>
      <p:boldItalic r:id="rId22"/>
    </p:embeddedFont>
    <p:embeddedFont>
      <p:font typeface="Tenor San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wtam" initials="G" lastIdx="1" clrIdx="0">
    <p:extLst>
      <p:ext uri="{19B8F6BF-5375-455C-9EA6-DF929625EA0E}">
        <p15:presenceInfo xmlns:p15="http://schemas.microsoft.com/office/powerpoint/2012/main" userId="Gowt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820" y="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99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3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51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0" name="Google Shape;100;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1" name="Google Shape;10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5"/>
          <p:cNvSpPr>
            <a:spLocks noGrp="1"/>
          </p:cNvSpPr>
          <p:nvPr>
            <p:ph type="pic" idx="2"/>
          </p:nvPr>
        </p:nvSpPr>
        <p:spPr>
          <a:xfrm>
            <a:off x="1792288" y="612775"/>
            <a:ext cx="5486400" cy="4114800"/>
          </a:xfrm>
          <a:prstGeom prst="rect">
            <a:avLst/>
          </a:prstGeom>
          <a:noFill/>
          <a:ln>
            <a:noFill/>
          </a:ln>
        </p:spPr>
      </p:sp>
      <p:sp>
        <p:nvSpPr>
          <p:cNvPr id="107" name="Google Shape;107;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8" name="Google Shape;10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1 1 1 1">
  <p:cSld name="BLANK_1_1_1_1_1">
    <p:bg>
      <p:bgPr>
        <a:solidFill>
          <a:srgbClr val="EBC4E1"/>
        </a:solidFill>
        <a:effectLst/>
      </p:bgPr>
    </p:bg>
    <p:spTree>
      <p:nvGrpSpPr>
        <p:cNvPr id="1" name="Shape 48"/>
        <p:cNvGrpSpPr/>
        <p:nvPr/>
      </p:nvGrpSpPr>
      <p:grpSpPr>
        <a:xfrm>
          <a:off x="0" y="0"/>
          <a:ext cx="0" cy="0"/>
          <a:chOff x="0" y="0"/>
          <a:chExt cx="0" cy="0"/>
        </a:xfrm>
      </p:grpSpPr>
      <p:grpSp>
        <p:nvGrpSpPr>
          <p:cNvPr id="49" name="Google Shape;49;p6"/>
          <p:cNvGrpSpPr/>
          <p:nvPr/>
        </p:nvGrpSpPr>
        <p:grpSpPr>
          <a:xfrm>
            <a:off x="6530128" y="0"/>
            <a:ext cx="10515894" cy="10287066"/>
            <a:chOff x="0" y="0"/>
            <a:chExt cx="2769600" cy="2709333"/>
          </a:xfrm>
        </p:grpSpPr>
        <p:sp>
          <p:nvSpPr>
            <p:cNvPr id="50" name="Google Shape;50;p6"/>
            <p:cNvSpPr/>
            <p:nvPr/>
          </p:nvSpPr>
          <p:spPr>
            <a:xfrm>
              <a:off x="0" y="0"/>
              <a:ext cx="2769597" cy="2709333"/>
            </a:xfrm>
            <a:custGeom>
              <a:avLst/>
              <a:gdLst/>
              <a:ahLst/>
              <a:cxnLst/>
              <a:rect l="l" t="t" r="r" b="b"/>
              <a:pathLst>
                <a:path w="2769597" h="2709333" extrusionOk="0">
                  <a:moveTo>
                    <a:pt x="0" y="0"/>
                  </a:moveTo>
                  <a:lnTo>
                    <a:pt x="2769597" y="0"/>
                  </a:lnTo>
                  <a:lnTo>
                    <a:pt x="2769597" y="2709333"/>
                  </a:lnTo>
                  <a:lnTo>
                    <a:pt x="0" y="2709333"/>
                  </a:lnTo>
                  <a:close/>
                </a:path>
              </a:pathLst>
            </a:custGeom>
            <a:solidFill>
              <a:srgbClr val="FFFBEC"/>
            </a:solidFill>
            <a:ln>
              <a:noFill/>
            </a:ln>
          </p:spPr>
        </p:sp>
        <p:sp>
          <p:nvSpPr>
            <p:cNvPr id="51" name="Google Shape;51;p6"/>
            <p:cNvSpPr txBox="1"/>
            <p:nvPr/>
          </p:nvSpPr>
          <p:spPr>
            <a:xfrm>
              <a:off x="0" y="85725"/>
              <a:ext cx="2769600" cy="2623500"/>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 name="Google Shape;52;p6"/>
          <p:cNvSpPr txBox="1"/>
          <p:nvPr/>
        </p:nvSpPr>
        <p:spPr>
          <a:xfrm>
            <a:off x="7337050" y="821600"/>
            <a:ext cx="8847300" cy="44325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US" sz="9999">
                <a:solidFill>
                  <a:srgbClr val="216B57"/>
                </a:solidFill>
                <a:latin typeface="Tenor Sans"/>
                <a:ea typeface="Tenor Sans"/>
                <a:cs typeface="Tenor Sans"/>
                <a:sym typeface="Tenor Sans"/>
              </a:rPr>
              <a:t>Click to</a:t>
            </a:r>
            <a:endParaRPr sz="9999">
              <a:solidFill>
                <a:srgbClr val="216B57"/>
              </a:solidFill>
              <a:latin typeface="Tenor Sans"/>
              <a:ea typeface="Tenor Sans"/>
              <a:cs typeface="Tenor Sans"/>
              <a:sym typeface="Tenor Sans"/>
            </a:endParaRPr>
          </a:p>
          <a:p>
            <a:pPr marL="0" marR="0" lvl="0" indent="0" algn="ctr" rtl="0">
              <a:lnSpc>
                <a:spcPct val="95999"/>
              </a:lnSpc>
              <a:spcBef>
                <a:spcPts val="0"/>
              </a:spcBef>
              <a:spcAft>
                <a:spcPts val="0"/>
              </a:spcAft>
              <a:buNone/>
            </a:pPr>
            <a:r>
              <a:rPr lang="en-US" sz="9999">
                <a:solidFill>
                  <a:srgbClr val="216B57"/>
                </a:solidFill>
                <a:latin typeface="Tenor Sans"/>
                <a:ea typeface="Tenor Sans"/>
                <a:cs typeface="Tenor Sans"/>
                <a:sym typeface="Tenor Sans"/>
              </a:rPr>
              <a:t>edit theme</a:t>
            </a:r>
            <a:endParaRPr sz="9999">
              <a:solidFill>
                <a:srgbClr val="216B57"/>
              </a:solidFill>
              <a:latin typeface="Tenor Sans"/>
              <a:ea typeface="Tenor Sans"/>
              <a:cs typeface="Tenor Sans"/>
              <a:sym typeface="Tenor Sans"/>
            </a:endParaRPr>
          </a:p>
          <a:p>
            <a:pPr marL="0" marR="0" lvl="0" indent="0" algn="ctr" rtl="0">
              <a:lnSpc>
                <a:spcPct val="95999"/>
              </a:lnSpc>
              <a:spcBef>
                <a:spcPts val="0"/>
              </a:spcBef>
              <a:spcAft>
                <a:spcPts val="0"/>
              </a:spcAft>
              <a:buNone/>
            </a:pPr>
            <a:r>
              <a:rPr lang="en-US" sz="9999">
                <a:solidFill>
                  <a:srgbClr val="216B57"/>
                </a:solidFill>
                <a:latin typeface="Tenor Sans"/>
                <a:ea typeface="Tenor Sans"/>
                <a:cs typeface="Tenor Sans"/>
                <a:sym typeface="Tenor Sans"/>
              </a:rPr>
              <a:t>style</a:t>
            </a:r>
            <a:endParaRPr sz="9999">
              <a:solidFill>
                <a:srgbClr val="216B57"/>
              </a:solidFill>
              <a:latin typeface="Tenor Sans"/>
              <a:ea typeface="Tenor Sans"/>
              <a:cs typeface="Tenor Sans"/>
              <a:sym typeface="Tenor Sans"/>
            </a:endParaRPr>
          </a:p>
        </p:txBody>
      </p:sp>
      <p:pic>
        <p:nvPicPr>
          <p:cNvPr id="53" name="Google Shape;53;p6"/>
          <p:cNvPicPr preferRelativeResize="0"/>
          <p:nvPr/>
        </p:nvPicPr>
        <p:blipFill>
          <a:blip r:embed="rId2">
            <a:alphaModFix/>
          </a:blip>
          <a:stretch>
            <a:fillRect/>
          </a:stretch>
        </p:blipFill>
        <p:spPr>
          <a:xfrm>
            <a:off x="1360800" y="668975"/>
            <a:ext cx="4493400" cy="89994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1 1 1 1 1">
  <p:cSld name="BLANK_1_1_1_1_1_1">
    <p:bg>
      <p:bgPr>
        <a:solidFill>
          <a:srgbClr val="EBC4E1"/>
        </a:solidFill>
        <a:effectLst/>
      </p:bgPr>
    </p:bg>
    <p:spTree>
      <p:nvGrpSpPr>
        <p:cNvPr id="1" name="Shape 54"/>
        <p:cNvGrpSpPr/>
        <p:nvPr/>
      </p:nvGrpSpPr>
      <p:grpSpPr>
        <a:xfrm>
          <a:off x="0" y="0"/>
          <a:ext cx="0" cy="0"/>
          <a:chOff x="0" y="0"/>
          <a:chExt cx="0" cy="0"/>
        </a:xfrm>
      </p:grpSpPr>
      <p:sp>
        <p:nvSpPr>
          <p:cNvPr id="55" name="Google Shape;55;p7"/>
          <p:cNvSpPr txBox="1"/>
          <p:nvPr/>
        </p:nvSpPr>
        <p:spPr>
          <a:xfrm>
            <a:off x="1333500" y="3251200"/>
            <a:ext cx="7076100" cy="597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000" b="0" i="0" u="none" strike="noStrike" cap="none">
                <a:solidFill>
                  <a:srgbClr val="216B57"/>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a:p>
            <a:pPr marL="0" marR="0" lvl="0" indent="0" algn="just" rtl="0">
              <a:lnSpc>
                <a:spcPct val="115000"/>
              </a:lnSpc>
              <a:spcBef>
                <a:spcPts val="0"/>
              </a:spcBef>
              <a:spcAft>
                <a:spcPts val="0"/>
              </a:spcAft>
              <a:buNone/>
            </a:pPr>
            <a:endParaRPr sz="2000" b="0" i="0" u="none" strike="noStrike" cap="none">
              <a:solidFill>
                <a:srgbClr val="216B57"/>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000" b="0" i="0" u="none" strike="noStrike" cap="none">
                <a:solidFill>
                  <a:srgbClr val="216B57"/>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sp>
        <p:nvSpPr>
          <p:cNvPr id="56" name="Google Shape;56;p7"/>
          <p:cNvSpPr txBox="1"/>
          <p:nvPr/>
        </p:nvSpPr>
        <p:spPr>
          <a:xfrm>
            <a:off x="1333500" y="1285875"/>
            <a:ext cx="9110100" cy="1551300"/>
          </a:xfrm>
          <a:prstGeom prst="rect">
            <a:avLst/>
          </a:prstGeom>
          <a:noFill/>
          <a:ln>
            <a:noFill/>
          </a:ln>
        </p:spPr>
        <p:txBody>
          <a:bodyPr spcFirstLastPara="1" wrap="square" lIns="0" tIns="0" rIns="0" bIns="0" anchor="t" anchorCtr="0">
            <a:spAutoFit/>
          </a:bodyPr>
          <a:lstStyle/>
          <a:p>
            <a:pPr marL="0" marR="0" lvl="0" indent="0" algn="just" rtl="0">
              <a:lnSpc>
                <a:spcPct val="95991"/>
              </a:lnSpc>
              <a:spcBef>
                <a:spcPts val="0"/>
              </a:spcBef>
              <a:spcAft>
                <a:spcPts val="0"/>
              </a:spcAft>
              <a:buNone/>
            </a:pPr>
            <a:r>
              <a:rPr lang="en-US" sz="10500">
                <a:solidFill>
                  <a:srgbClr val="216B57"/>
                </a:solidFill>
                <a:latin typeface="Tenor Sans"/>
                <a:ea typeface="Tenor Sans"/>
                <a:cs typeface="Tenor Sans"/>
                <a:sym typeface="Tenor Sans"/>
              </a:rPr>
              <a:t>Click to edit</a:t>
            </a:r>
            <a:endParaRPr sz="100"/>
          </a:p>
        </p:txBody>
      </p:sp>
      <p:pic>
        <p:nvPicPr>
          <p:cNvPr id="57" name="Google Shape;57;p7"/>
          <p:cNvPicPr preferRelativeResize="0"/>
          <p:nvPr/>
        </p:nvPicPr>
        <p:blipFill>
          <a:blip r:embed="rId2">
            <a:alphaModFix/>
          </a:blip>
          <a:stretch>
            <a:fillRect/>
          </a:stretch>
        </p:blipFill>
        <p:spPr>
          <a:xfrm>
            <a:off x="9542175" y="485469"/>
            <a:ext cx="8115299" cy="99539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61" name="Google Shape;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3" name="Google Shape;73;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9" name="Google Shape;79;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8" name="Google Shape;88;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9" name="Google Shape;89;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26"/>
        <p:cNvGrpSpPr/>
        <p:nvPr/>
      </p:nvGrpSpPr>
      <p:grpSpPr>
        <a:xfrm>
          <a:off x="0" y="0"/>
          <a:ext cx="0" cy="0"/>
          <a:chOff x="0" y="0"/>
          <a:chExt cx="0" cy="0"/>
        </a:xfrm>
      </p:grpSpPr>
      <p:grpSp>
        <p:nvGrpSpPr>
          <p:cNvPr id="127" name="Google Shape;127;p18"/>
          <p:cNvGrpSpPr/>
          <p:nvPr/>
        </p:nvGrpSpPr>
        <p:grpSpPr>
          <a:xfrm>
            <a:off x="11901243" y="5166370"/>
            <a:ext cx="4077681" cy="1404092"/>
            <a:chOff x="0" y="-66675"/>
            <a:chExt cx="1073957" cy="369802"/>
          </a:xfrm>
        </p:grpSpPr>
        <p:sp>
          <p:nvSpPr>
            <p:cNvPr id="128" name="Google Shape;128;p18"/>
            <p:cNvSpPr/>
            <p:nvPr/>
          </p:nvSpPr>
          <p:spPr>
            <a:xfrm>
              <a:off x="0" y="0"/>
              <a:ext cx="1073957" cy="303127"/>
            </a:xfrm>
            <a:custGeom>
              <a:avLst/>
              <a:gdLst/>
              <a:ahLst/>
              <a:cxnLst/>
              <a:rect l="l" t="t" r="r" b="b"/>
              <a:pathLst>
                <a:path w="1073957" h="303127" extrusionOk="0">
                  <a:moveTo>
                    <a:pt x="870757" y="0"/>
                  </a:moveTo>
                  <a:cubicBezTo>
                    <a:pt x="982981" y="0"/>
                    <a:pt x="1073957" y="67857"/>
                    <a:pt x="1073957" y="151563"/>
                  </a:cubicBezTo>
                  <a:cubicBezTo>
                    <a:pt x="1073957" y="235270"/>
                    <a:pt x="982981" y="303127"/>
                    <a:pt x="870757" y="303127"/>
                  </a:cubicBezTo>
                  <a:lnTo>
                    <a:pt x="203200" y="303127"/>
                  </a:lnTo>
                  <a:cubicBezTo>
                    <a:pt x="90976" y="303127"/>
                    <a:pt x="0" y="235270"/>
                    <a:pt x="0" y="151563"/>
                  </a:cubicBezTo>
                  <a:cubicBezTo>
                    <a:pt x="0" y="67857"/>
                    <a:pt x="90976" y="0"/>
                    <a:pt x="203200" y="0"/>
                  </a:cubicBezTo>
                  <a:close/>
                </a:path>
              </a:pathLst>
            </a:custGeom>
            <a:solidFill>
              <a:srgbClr val="000000">
                <a:alpha val="0"/>
              </a:srgbClr>
            </a:solidFill>
            <a:ln w="2857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8"/>
            <p:cNvSpPr txBox="1"/>
            <p:nvPr/>
          </p:nvSpPr>
          <p:spPr>
            <a:xfrm>
              <a:off x="0" y="-66675"/>
              <a:ext cx="1073957" cy="369802"/>
            </a:xfrm>
            <a:prstGeom prst="rect">
              <a:avLst/>
            </a:prstGeom>
            <a:noFill/>
            <a:ln>
              <a:noFill/>
            </a:ln>
          </p:spPr>
          <p:txBody>
            <a:bodyPr spcFirstLastPara="1" wrap="square" lIns="50800" tIns="50800" rIns="50800" bIns="50800" anchor="ctr" anchorCtr="0">
              <a:noAutofit/>
            </a:bodyPr>
            <a:lstStyle/>
            <a:p>
              <a:pPr marL="0" marR="0" lvl="0" indent="0" algn="ctr" rtl="0">
                <a:lnSpc>
                  <a:spcPct val="202166"/>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sp>
        <p:nvSpPr>
          <p:cNvPr id="130" name="Google Shape;130;p18"/>
          <p:cNvSpPr txBox="1"/>
          <p:nvPr/>
        </p:nvSpPr>
        <p:spPr>
          <a:xfrm>
            <a:off x="2663787" y="763086"/>
            <a:ext cx="13144484" cy="3947234"/>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500" dirty="0">
                <a:solidFill>
                  <a:srgbClr val="EBC4E1"/>
                </a:solidFill>
                <a:latin typeface="Tenor Sans"/>
                <a:sym typeface="Tenor Sans"/>
              </a:rPr>
              <a:t>Training </a:t>
            </a:r>
          </a:p>
          <a:p>
            <a:pPr marL="0" marR="0" lvl="0" indent="0" algn="ctr" rtl="0">
              <a:lnSpc>
                <a:spcPct val="90000"/>
              </a:lnSpc>
              <a:spcBef>
                <a:spcPts val="0"/>
              </a:spcBef>
              <a:spcAft>
                <a:spcPts val="0"/>
              </a:spcAft>
              <a:buNone/>
            </a:pPr>
            <a:r>
              <a:rPr lang="en-US" sz="9500" dirty="0">
                <a:solidFill>
                  <a:srgbClr val="EBC4E1"/>
                </a:solidFill>
                <a:latin typeface="Tenor Sans"/>
                <a:sym typeface="Tenor Sans"/>
              </a:rPr>
              <a:t>on</a:t>
            </a:r>
          </a:p>
          <a:p>
            <a:pPr marL="0" marR="0" lvl="0" indent="0" algn="ctr" rtl="0">
              <a:lnSpc>
                <a:spcPct val="90000"/>
              </a:lnSpc>
              <a:spcBef>
                <a:spcPts val="0"/>
              </a:spcBef>
              <a:spcAft>
                <a:spcPts val="0"/>
              </a:spcAft>
              <a:buNone/>
            </a:pPr>
            <a:r>
              <a:rPr lang="en-US" sz="9500" dirty="0">
                <a:solidFill>
                  <a:srgbClr val="EBC4E1"/>
                </a:solidFill>
                <a:latin typeface="Tenor Sans"/>
                <a:sym typeface="Tenor Sans"/>
              </a:rPr>
              <a:t>Microsoft Excel</a:t>
            </a:r>
            <a:endParaRPr sz="900" dirty="0"/>
          </a:p>
        </p:txBody>
      </p:sp>
      <p:sp>
        <p:nvSpPr>
          <p:cNvPr id="131" name="Google Shape;131;p18"/>
          <p:cNvSpPr txBox="1"/>
          <p:nvPr/>
        </p:nvSpPr>
        <p:spPr>
          <a:xfrm>
            <a:off x="12085230" y="5692212"/>
            <a:ext cx="3459151" cy="75405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1" dirty="0">
                <a:solidFill>
                  <a:srgbClr val="FF0000"/>
                </a:solidFill>
                <a:latin typeface="Poppins"/>
                <a:ea typeface="Poppins"/>
                <a:cs typeface="Poppins"/>
                <a:sym typeface="Poppins"/>
              </a:rPr>
              <a:t>Presented</a:t>
            </a:r>
            <a:r>
              <a:rPr lang="en-US" sz="3500" b="1" i="0" u="none" strike="noStrike" cap="none" dirty="0">
                <a:solidFill>
                  <a:srgbClr val="FF0000"/>
                </a:solidFill>
                <a:latin typeface="Poppins"/>
                <a:ea typeface="Poppins"/>
                <a:cs typeface="Poppins"/>
                <a:sym typeface="Poppins"/>
              </a:rPr>
              <a:t> by:</a:t>
            </a:r>
            <a:endParaRPr b="1" dirty="0">
              <a:solidFill>
                <a:srgbClr val="FF0000"/>
              </a:solidFill>
            </a:endParaRPr>
          </a:p>
        </p:txBody>
      </p:sp>
      <p:pic>
        <p:nvPicPr>
          <p:cNvPr id="132" name="Google Shape;132;p18"/>
          <p:cNvPicPr preferRelativeResize="0"/>
          <p:nvPr/>
        </p:nvPicPr>
        <p:blipFill>
          <a:blip r:embed="rId3">
            <a:alphaModFix/>
          </a:blip>
          <a:stretch>
            <a:fillRect/>
          </a:stretch>
        </p:blipFill>
        <p:spPr>
          <a:xfrm>
            <a:off x="154247" y="7113722"/>
            <a:ext cx="3348369" cy="2979717"/>
          </a:xfrm>
          <a:prstGeom prst="rect">
            <a:avLst/>
          </a:prstGeom>
          <a:noFill/>
          <a:ln>
            <a:noFill/>
          </a:ln>
        </p:spPr>
      </p:pic>
      <p:sp>
        <p:nvSpPr>
          <p:cNvPr id="5" name="TextBox 4">
            <a:extLst>
              <a:ext uri="{FF2B5EF4-FFF2-40B4-BE49-F238E27FC236}">
                <a16:creationId xmlns:a16="http://schemas.microsoft.com/office/drawing/2014/main" id="{7F4F959A-460E-39E4-4D1E-AEC1F8F4CF55}"/>
              </a:ext>
            </a:extLst>
          </p:cNvPr>
          <p:cNvSpPr txBox="1"/>
          <p:nvPr/>
        </p:nvSpPr>
        <p:spPr>
          <a:xfrm>
            <a:off x="8956739" y="6751317"/>
            <a:ext cx="9966691" cy="2485552"/>
          </a:xfrm>
          <a:prstGeom prst="rect">
            <a:avLst/>
          </a:prstGeom>
          <a:noFill/>
        </p:spPr>
        <p:txBody>
          <a:bodyPr wrap="square">
            <a:spAutoFit/>
          </a:bodyPr>
          <a:lstStyle/>
          <a:p>
            <a:pPr marL="0" marR="0" lvl="0" indent="0" algn="ctr" rtl="0">
              <a:lnSpc>
                <a:spcPct val="140000"/>
              </a:lnSpc>
              <a:spcBef>
                <a:spcPts val="0"/>
              </a:spcBef>
              <a:spcAft>
                <a:spcPts val="0"/>
              </a:spcAft>
              <a:buNone/>
            </a:pPr>
            <a:r>
              <a:rPr lang="en-US" sz="4400" b="1" i="0" u="none" strike="noStrike" cap="none" dirty="0">
                <a:solidFill>
                  <a:srgbClr val="FFFF00"/>
                </a:solidFill>
                <a:latin typeface="Poppins"/>
                <a:ea typeface="Poppins"/>
                <a:cs typeface="Poppins"/>
                <a:sym typeface="Poppins"/>
              </a:rPr>
              <a:t>Goutam </a:t>
            </a:r>
            <a:r>
              <a:rPr lang="en-US" sz="4400" b="1" i="0" u="none" strike="noStrike" cap="none" dirty="0" err="1">
                <a:solidFill>
                  <a:srgbClr val="FFFF00"/>
                </a:solidFill>
                <a:latin typeface="Poppins"/>
                <a:ea typeface="Poppins"/>
                <a:cs typeface="Poppins"/>
                <a:sym typeface="Poppins"/>
              </a:rPr>
              <a:t>Tarafder</a:t>
            </a:r>
            <a:endParaRPr lang="en-US" sz="4400" b="1" i="0" u="none" strike="noStrike" cap="none" dirty="0">
              <a:solidFill>
                <a:srgbClr val="FFFF00"/>
              </a:solidFill>
              <a:latin typeface="Poppins"/>
              <a:ea typeface="Poppins"/>
              <a:cs typeface="Poppins"/>
              <a:sym typeface="Poppins"/>
            </a:endParaRPr>
          </a:p>
          <a:p>
            <a:pPr algn="ctr">
              <a:lnSpc>
                <a:spcPct val="140000"/>
              </a:lnSpc>
            </a:pPr>
            <a:r>
              <a:rPr lang="en-US" sz="3500" dirty="0">
                <a:solidFill>
                  <a:srgbClr val="FFFF00"/>
                </a:solidFill>
                <a:latin typeface="Poppins"/>
                <a:cs typeface="Poppins"/>
                <a:sym typeface="Poppins"/>
              </a:rPr>
              <a:t>Assist. Database Administrator</a:t>
            </a:r>
          </a:p>
          <a:p>
            <a:pPr algn="ctr">
              <a:lnSpc>
                <a:spcPct val="140000"/>
              </a:lnSpc>
            </a:pPr>
            <a:r>
              <a:rPr lang="en-US" sz="3300" dirty="0" err="1">
                <a:solidFill>
                  <a:srgbClr val="FFFF00"/>
                </a:solidFill>
                <a:latin typeface="Poppins"/>
                <a:cs typeface="Poppins"/>
                <a:sym typeface="Poppins"/>
              </a:rPr>
              <a:t>Rajshahi</a:t>
            </a:r>
            <a:r>
              <a:rPr lang="en-US" sz="3300" dirty="0">
                <a:solidFill>
                  <a:srgbClr val="FFFF00"/>
                </a:solidFill>
                <a:latin typeface="Poppins"/>
                <a:cs typeface="Poppins"/>
                <a:sym typeface="Poppins"/>
              </a:rPr>
              <a:t> Krishi </a:t>
            </a:r>
            <a:r>
              <a:rPr lang="en-US" sz="3300" dirty="0" err="1">
                <a:solidFill>
                  <a:srgbClr val="FFFF00"/>
                </a:solidFill>
                <a:latin typeface="Poppins"/>
                <a:cs typeface="Poppins"/>
                <a:sym typeface="Poppins"/>
              </a:rPr>
              <a:t>Unnayan</a:t>
            </a:r>
            <a:r>
              <a:rPr lang="en-US" sz="3300" dirty="0">
                <a:solidFill>
                  <a:srgbClr val="FFFF00"/>
                </a:solidFill>
                <a:latin typeface="Poppins"/>
                <a:cs typeface="Poppins"/>
                <a:sym typeface="Poppins"/>
              </a:rPr>
              <a:t> Bank</a:t>
            </a:r>
            <a:endParaRPr lang="en-US" sz="3300" dirty="0">
              <a:solidFill>
                <a:srgbClr val="FFFF00"/>
              </a:solidFill>
              <a:latin typeface="Poppins"/>
              <a:cs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269"/>
        <p:cNvGrpSpPr/>
        <p:nvPr/>
      </p:nvGrpSpPr>
      <p:grpSpPr>
        <a:xfrm>
          <a:off x="0" y="0"/>
          <a:ext cx="0" cy="0"/>
          <a:chOff x="0" y="0"/>
          <a:chExt cx="0" cy="0"/>
        </a:xfrm>
      </p:grpSpPr>
      <p:sp>
        <p:nvSpPr>
          <p:cNvPr id="2" name="TextBox 1">
            <a:extLst>
              <a:ext uri="{FF2B5EF4-FFF2-40B4-BE49-F238E27FC236}">
                <a16:creationId xmlns:a16="http://schemas.microsoft.com/office/drawing/2014/main" id="{767A08EA-1E83-194A-64F8-5B737687CD4A}"/>
              </a:ext>
            </a:extLst>
          </p:cNvPr>
          <p:cNvSpPr txBox="1"/>
          <p:nvPr/>
        </p:nvSpPr>
        <p:spPr>
          <a:xfrm>
            <a:off x="1100380" y="0"/>
            <a:ext cx="16846658" cy="1931811"/>
          </a:xfrm>
          <a:prstGeom prst="rect">
            <a:avLst/>
          </a:prstGeom>
          <a:noFill/>
        </p:spPr>
        <p:txBody>
          <a:bodyPr wrap="square">
            <a:spAutoFit/>
          </a:bodyPr>
          <a:lstStyle/>
          <a:p>
            <a:pPr marR="0" lvl="0" algn="just" rtl="0">
              <a:lnSpc>
                <a:spcPct val="150000"/>
              </a:lnSpc>
              <a:spcBef>
                <a:spcPts val="0"/>
              </a:spcBef>
              <a:spcAft>
                <a:spcPts val="0"/>
              </a:spcAft>
            </a:pPr>
            <a:r>
              <a:rPr lang="en-US" sz="8800" dirty="0">
                <a:solidFill>
                  <a:srgbClr val="EBC4E1"/>
                </a:solidFill>
                <a:latin typeface="Poppins"/>
                <a:cs typeface="Poppins"/>
                <a:sym typeface="Poppins"/>
              </a:rPr>
              <a:t>Excel Formulas &amp; Functions</a:t>
            </a:r>
          </a:p>
        </p:txBody>
      </p:sp>
      <p:sp>
        <p:nvSpPr>
          <p:cNvPr id="4" name="TextBox 3">
            <a:extLst>
              <a:ext uri="{FF2B5EF4-FFF2-40B4-BE49-F238E27FC236}">
                <a16:creationId xmlns:a16="http://schemas.microsoft.com/office/drawing/2014/main" id="{5EC58FDC-244D-E6F2-5017-7B63663BB09C}"/>
              </a:ext>
            </a:extLst>
          </p:cNvPr>
          <p:cNvSpPr txBox="1"/>
          <p:nvPr/>
        </p:nvSpPr>
        <p:spPr>
          <a:xfrm>
            <a:off x="1100380" y="2164555"/>
            <a:ext cx="9144000" cy="8402300"/>
          </a:xfrm>
          <a:prstGeom prst="rect">
            <a:avLst/>
          </a:prstGeom>
          <a:noFill/>
        </p:spPr>
        <p:txBody>
          <a:bodyPr wrap="square">
            <a:spAutoFit/>
          </a:bodyPr>
          <a:lstStyle/>
          <a:p>
            <a:pPr marL="342900" indent="-342900">
              <a:buFont typeface="Wingdings" panose="05000000000000000000" pitchFamily="2" charset="2"/>
              <a:buChar char="ü"/>
            </a:pPr>
            <a:r>
              <a:rPr lang="en-US" sz="3600" b="1" dirty="0">
                <a:solidFill>
                  <a:srgbClr val="FFFF00"/>
                </a:solidFill>
              </a:rPr>
              <a:t>=SUM(C2:C5) or AUTOSUM()</a:t>
            </a:r>
          </a:p>
          <a:p>
            <a:pPr marL="342900" indent="-342900">
              <a:buFont typeface="Wingdings" panose="05000000000000000000" pitchFamily="2" charset="2"/>
              <a:buChar char="ü"/>
            </a:pPr>
            <a:r>
              <a:rPr lang="en-US" sz="3600" b="1" dirty="0">
                <a:solidFill>
                  <a:srgbClr val="FFFF00"/>
                </a:solidFill>
              </a:rPr>
              <a:t>=MIN(E2:E5)</a:t>
            </a:r>
          </a:p>
          <a:p>
            <a:pPr marL="342900" indent="-342900">
              <a:buFont typeface="Wingdings" panose="05000000000000000000" pitchFamily="2" charset="2"/>
              <a:buChar char="ü"/>
            </a:pPr>
            <a:r>
              <a:rPr lang="en-US" sz="3600" b="1" dirty="0">
                <a:solidFill>
                  <a:srgbClr val="FFFF00"/>
                </a:solidFill>
              </a:rPr>
              <a:t>=MAX(E2:E5)</a:t>
            </a:r>
          </a:p>
          <a:p>
            <a:pPr marL="342900" indent="-342900">
              <a:buFont typeface="Wingdings" panose="05000000000000000000" pitchFamily="2" charset="2"/>
              <a:buChar char="ü"/>
            </a:pPr>
            <a:r>
              <a:rPr lang="en-US" sz="3600" b="1" dirty="0">
                <a:solidFill>
                  <a:srgbClr val="FFFF00"/>
                </a:solidFill>
              </a:rPr>
              <a:t>=AVERAGE(C2:C5)</a:t>
            </a:r>
          </a:p>
          <a:p>
            <a:pPr marL="342900" indent="-342900">
              <a:buFont typeface="Wingdings" panose="05000000000000000000" pitchFamily="2" charset="2"/>
              <a:buChar char="ü"/>
            </a:pPr>
            <a:r>
              <a:rPr lang="en-US" sz="3600" b="1" dirty="0">
                <a:solidFill>
                  <a:srgbClr val="FFFF00"/>
                </a:solidFill>
              </a:rPr>
              <a:t>=COUNT(E2:E5)</a:t>
            </a:r>
          </a:p>
          <a:p>
            <a:pPr marL="342900" indent="-342900">
              <a:buFont typeface="Wingdings" panose="05000000000000000000" pitchFamily="2" charset="2"/>
              <a:buChar char="ü"/>
            </a:pPr>
            <a:r>
              <a:rPr lang="en-US" sz="3600" b="1" dirty="0">
                <a:solidFill>
                  <a:srgbClr val="FFFF00"/>
                </a:solidFill>
              </a:rPr>
              <a:t>=POWER(D2/100,2)</a:t>
            </a:r>
          </a:p>
          <a:p>
            <a:pPr marL="342900" indent="-342900">
              <a:buFont typeface="Wingdings" panose="05000000000000000000" pitchFamily="2" charset="2"/>
              <a:buChar char="ü"/>
            </a:pPr>
            <a:r>
              <a:rPr lang="en-US" sz="3600" b="1" dirty="0">
                <a:solidFill>
                  <a:srgbClr val="FFFF00"/>
                </a:solidFill>
              </a:rPr>
              <a:t>=CEILING(F2,1)</a:t>
            </a:r>
          </a:p>
          <a:p>
            <a:pPr marL="342900" indent="-342900">
              <a:buFont typeface="Wingdings" panose="05000000000000000000" pitchFamily="2" charset="2"/>
              <a:buChar char="ü"/>
            </a:pPr>
            <a:r>
              <a:rPr lang="en-US" sz="3600" b="1" dirty="0">
                <a:solidFill>
                  <a:srgbClr val="FFFF00"/>
                </a:solidFill>
              </a:rPr>
              <a:t>=FLOOR(F2,1)</a:t>
            </a:r>
          </a:p>
          <a:p>
            <a:pPr marL="342900" indent="-342900">
              <a:buFont typeface="Wingdings" panose="05000000000000000000" pitchFamily="2" charset="2"/>
              <a:buChar char="ü"/>
            </a:pPr>
            <a:r>
              <a:rPr lang="en-US" sz="3600" b="1" dirty="0">
                <a:solidFill>
                  <a:srgbClr val="FFFF00"/>
                </a:solidFill>
              </a:rPr>
              <a:t>=TOTAL(B2,B10)</a:t>
            </a:r>
          </a:p>
          <a:p>
            <a:pPr marL="342900" indent="-342900">
              <a:buFont typeface="Wingdings" panose="05000000000000000000" pitchFamily="2" charset="2"/>
              <a:buChar char="ü"/>
            </a:pPr>
            <a:r>
              <a:rPr lang="en-US" sz="3600" b="1" dirty="0">
                <a:solidFill>
                  <a:srgbClr val="FFFF00"/>
                </a:solidFill>
              </a:rPr>
              <a:t>=SUBTOTAL(B2,B10)</a:t>
            </a:r>
          </a:p>
          <a:p>
            <a:pPr marL="342900" indent="-342900">
              <a:buFont typeface="Wingdings" panose="05000000000000000000" pitchFamily="2" charset="2"/>
              <a:buChar char="ü"/>
            </a:pPr>
            <a:r>
              <a:rPr lang="en-US" sz="3600" b="1" dirty="0">
                <a:solidFill>
                  <a:srgbClr val="FFFF00"/>
                </a:solidFill>
              </a:rPr>
              <a:t>MODULUS=MOD(A2,3)</a:t>
            </a:r>
          </a:p>
          <a:p>
            <a:pPr marL="342900" indent="-342900">
              <a:buFont typeface="Wingdings" panose="05000000000000000000" pitchFamily="2" charset="2"/>
              <a:buChar char="ü"/>
            </a:pPr>
            <a:r>
              <a:rPr lang="en-US" sz="3600" b="1" dirty="0">
                <a:solidFill>
                  <a:srgbClr val="FFFF00"/>
                </a:solidFill>
              </a:rPr>
              <a:t>=CONCATENATE(A25, " ", B25)</a:t>
            </a:r>
          </a:p>
          <a:p>
            <a:pPr marL="342900" indent="-342900">
              <a:buFont typeface="Wingdings" panose="05000000000000000000" pitchFamily="2" charset="2"/>
              <a:buChar char="ü"/>
            </a:pPr>
            <a:r>
              <a:rPr lang="en-US" sz="3600" b="1" dirty="0">
                <a:solidFill>
                  <a:srgbClr val="FFFF00"/>
                </a:solidFill>
              </a:rPr>
              <a:t>=REPLACE(A15,1,1,"B")</a:t>
            </a:r>
          </a:p>
          <a:p>
            <a:pPr marL="342900" indent="-342900">
              <a:buFont typeface="Wingdings" panose="05000000000000000000" pitchFamily="2" charset="2"/>
              <a:buChar char="ü"/>
            </a:pPr>
            <a:r>
              <a:rPr lang="en-US" sz="3600" b="1" dirty="0">
                <a:solidFill>
                  <a:srgbClr val="FF0000"/>
                </a:solidFill>
              </a:rPr>
              <a:t>Practice…</a:t>
            </a:r>
          </a:p>
          <a:p>
            <a:endParaRPr lang="en-US" sz="3600" b="1" dirty="0">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277"/>
        <p:cNvGrpSpPr/>
        <p:nvPr/>
      </p:nvGrpSpPr>
      <p:grpSpPr>
        <a:xfrm>
          <a:off x="0" y="0"/>
          <a:ext cx="0" cy="0"/>
          <a:chOff x="0" y="0"/>
          <a:chExt cx="0" cy="0"/>
        </a:xfrm>
      </p:grpSpPr>
      <p:sp>
        <p:nvSpPr>
          <p:cNvPr id="2" name="TextBox 1">
            <a:extLst>
              <a:ext uri="{FF2B5EF4-FFF2-40B4-BE49-F238E27FC236}">
                <a16:creationId xmlns:a16="http://schemas.microsoft.com/office/drawing/2014/main" id="{5960E0CD-E861-3BB1-CE85-E222C586381D}"/>
              </a:ext>
            </a:extLst>
          </p:cNvPr>
          <p:cNvSpPr txBox="1"/>
          <p:nvPr/>
        </p:nvSpPr>
        <p:spPr>
          <a:xfrm>
            <a:off x="1100380" y="0"/>
            <a:ext cx="16846658" cy="1931811"/>
          </a:xfrm>
          <a:prstGeom prst="rect">
            <a:avLst/>
          </a:prstGeom>
          <a:noFill/>
        </p:spPr>
        <p:txBody>
          <a:bodyPr wrap="square">
            <a:spAutoFit/>
          </a:bodyPr>
          <a:lstStyle/>
          <a:p>
            <a:pPr marR="0" lvl="0" algn="just" rtl="0">
              <a:lnSpc>
                <a:spcPct val="150000"/>
              </a:lnSpc>
              <a:spcBef>
                <a:spcPts val="0"/>
              </a:spcBef>
              <a:spcAft>
                <a:spcPts val="0"/>
              </a:spcAft>
            </a:pPr>
            <a:r>
              <a:rPr lang="en-US" sz="8800" dirty="0">
                <a:solidFill>
                  <a:srgbClr val="EBC4E1"/>
                </a:solidFill>
                <a:latin typeface="Poppins"/>
                <a:cs typeface="Poppins"/>
                <a:sym typeface="Poppins"/>
              </a:rPr>
              <a:t>Excel Formulas &amp; Functions</a:t>
            </a:r>
          </a:p>
        </p:txBody>
      </p:sp>
      <p:sp>
        <p:nvSpPr>
          <p:cNvPr id="3" name="TextBox 2">
            <a:extLst>
              <a:ext uri="{FF2B5EF4-FFF2-40B4-BE49-F238E27FC236}">
                <a16:creationId xmlns:a16="http://schemas.microsoft.com/office/drawing/2014/main" id="{24183FAE-2FEF-A6B2-EE92-0C47B9FE6ACB}"/>
              </a:ext>
            </a:extLst>
          </p:cNvPr>
          <p:cNvSpPr txBox="1"/>
          <p:nvPr/>
        </p:nvSpPr>
        <p:spPr>
          <a:xfrm>
            <a:off x="1100379" y="2164555"/>
            <a:ext cx="14289437" cy="6186309"/>
          </a:xfrm>
          <a:prstGeom prst="rect">
            <a:avLst/>
          </a:prstGeom>
          <a:noFill/>
        </p:spPr>
        <p:txBody>
          <a:bodyPr wrap="square">
            <a:spAutoFit/>
          </a:bodyPr>
          <a:lstStyle/>
          <a:p>
            <a:pPr marL="342900" indent="-342900">
              <a:buFont typeface="Wingdings" panose="05000000000000000000" pitchFamily="2" charset="2"/>
              <a:buChar char="ü"/>
            </a:pPr>
            <a:r>
              <a:rPr lang="en-US" sz="3600" b="1" dirty="0">
                <a:solidFill>
                  <a:srgbClr val="FFFF00"/>
                </a:solidFill>
              </a:rPr>
              <a:t>IF Function()</a:t>
            </a:r>
          </a:p>
          <a:p>
            <a:pPr marL="342900" indent="-342900">
              <a:buFont typeface="Wingdings" panose="05000000000000000000" pitchFamily="2" charset="2"/>
              <a:buChar char="ü"/>
            </a:pPr>
            <a:r>
              <a:rPr lang="en-US" sz="3600" b="1" dirty="0">
                <a:solidFill>
                  <a:srgbClr val="FFFF00"/>
                </a:solidFill>
              </a:rPr>
              <a:t>TRIM()</a:t>
            </a:r>
          </a:p>
          <a:p>
            <a:pPr marL="342900" indent="-342900">
              <a:buFont typeface="Wingdings" panose="05000000000000000000" pitchFamily="2" charset="2"/>
              <a:buChar char="ü"/>
            </a:pPr>
            <a:r>
              <a:rPr lang="en-US" sz="3600" b="1" dirty="0">
                <a:solidFill>
                  <a:srgbClr val="FFFF00"/>
                </a:solidFill>
              </a:rPr>
              <a:t>LOWER, UPPER</a:t>
            </a:r>
          </a:p>
          <a:p>
            <a:pPr marL="342900" indent="-342900">
              <a:buFont typeface="Wingdings" panose="05000000000000000000" pitchFamily="2" charset="2"/>
              <a:buChar char="ü"/>
            </a:pPr>
            <a:r>
              <a:rPr lang="en-US" sz="3600" b="1" dirty="0">
                <a:solidFill>
                  <a:srgbClr val="FFFF00"/>
                </a:solidFill>
              </a:rPr>
              <a:t>Max() &amp; Min()</a:t>
            </a:r>
          </a:p>
          <a:p>
            <a:pPr marL="342900" indent="-342900">
              <a:buFont typeface="Wingdings" panose="05000000000000000000" pitchFamily="2" charset="2"/>
              <a:buChar char="ü"/>
            </a:pPr>
            <a:r>
              <a:rPr lang="en-US" sz="3600" b="1" dirty="0">
                <a:solidFill>
                  <a:srgbClr val="FFFF00"/>
                </a:solidFill>
              </a:rPr>
              <a:t>Conditional Functions - SUMIF(), COUNTIF()..</a:t>
            </a:r>
          </a:p>
          <a:p>
            <a:pPr marL="342900" indent="-342900">
              <a:buFont typeface="Wingdings" panose="05000000000000000000" pitchFamily="2" charset="2"/>
              <a:buChar char="ü"/>
            </a:pPr>
            <a:r>
              <a:rPr lang="en-US" sz="3600" b="1" dirty="0">
                <a:solidFill>
                  <a:srgbClr val="FFFF00"/>
                </a:solidFill>
              </a:rPr>
              <a:t>LEFT, MID, RIGHT</a:t>
            </a:r>
          </a:p>
          <a:p>
            <a:pPr marL="342900" indent="-342900">
              <a:buFont typeface="Wingdings" panose="05000000000000000000" pitchFamily="2" charset="2"/>
              <a:buChar char="ü"/>
            </a:pPr>
            <a:r>
              <a:rPr lang="en-US" sz="3600" b="1" dirty="0">
                <a:solidFill>
                  <a:srgbClr val="FFFF00"/>
                </a:solidFill>
              </a:rPr>
              <a:t>VLOOKUP(), HLOOKUP()</a:t>
            </a:r>
          </a:p>
          <a:p>
            <a:pPr marL="342900" indent="-342900">
              <a:buFont typeface="Wingdings" panose="05000000000000000000" pitchFamily="2" charset="2"/>
              <a:buChar char="ü"/>
            </a:pPr>
            <a:r>
              <a:rPr lang="en-US" sz="3600" b="1" dirty="0">
                <a:solidFill>
                  <a:srgbClr val="FFFF00"/>
                </a:solidFill>
              </a:rPr>
              <a:t>TODAY()</a:t>
            </a:r>
          </a:p>
          <a:p>
            <a:pPr marL="342900" indent="-342900">
              <a:buFont typeface="Wingdings" panose="05000000000000000000" pitchFamily="2" charset="2"/>
              <a:buChar char="ü"/>
            </a:pPr>
            <a:r>
              <a:rPr lang="en-US" sz="3600" b="1" dirty="0">
                <a:solidFill>
                  <a:srgbClr val="FFFF00"/>
                </a:solidFill>
              </a:rPr>
              <a:t>TIME()</a:t>
            </a:r>
          </a:p>
          <a:p>
            <a:pPr marL="342900" indent="-342900">
              <a:buFont typeface="Wingdings" panose="05000000000000000000" pitchFamily="2" charset="2"/>
              <a:buChar char="ü"/>
            </a:pPr>
            <a:r>
              <a:rPr lang="en-US" sz="3600" b="1" dirty="0">
                <a:solidFill>
                  <a:srgbClr val="FF0000"/>
                </a:solidFill>
              </a:rPr>
              <a:t>Practice…</a:t>
            </a:r>
          </a:p>
          <a:p>
            <a:endParaRPr lang="en-US" sz="3600" b="1" dirty="0">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C4E1"/>
        </a:solidFill>
        <a:effectLst/>
      </p:bgPr>
    </p:bg>
    <p:spTree>
      <p:nvGrpSpPr>
        <p:cNvPr id="1" name="Shape 291"/>
        <p:cNvGrpSpPr/>
        <p:nvPr/>
      </p:nvGrpSpPr>
      <p:grpSpPr>
        <a:xfrm>
          <a:off x="0" y="0"/>
          <a:ext cx="0" cy="0"/>
          <a:chOff x="0" y="0"/>
          <a:chExt cx="0" cy="0"/>
        </a:xfrm>
      </p:grpSpPr>
      <p:pic>
        <p:nvPicPr>
          <p:cNvPr id="292" name="Google Shape;292;p30"/>
          <p:cNvPicPr preferRelativeResize="0"/>
          <p:nvPr/>
        </p:nvPicPr>
        <p:blipFill>
          <a:blip r:embed="rId3">
            <a:alphaModFix/>
          </a:blip>
          <a:stretch>
            <a:fillRect/>
          </a:stretch>
        </p:blipFill>
        <p:spPr>
          <a:xfrm>
            <a:off x="924875" y="953363"/>
            <a:ext cx="5631676" cy="8377251"/>
          </a:xfrm>
          <a:prstGeom prst="rect">
            <a:avLst/>
          </a:prstGeom>
          <a:noFill/>
          <a:ln>
            <a:noFill/>
          </a:ln>
        </p:spPr>
      </p:pic>
      <p:pic>
        <p:nvPicPr>
          <p:cNvPr id="293" name="Google Shape;293;p30"/>
          <p:cNvPicPr preferRelativeResize="0"/>
          <p:nvPr/>
        </p:nvPicPr>
        <p:blipFill>
          <a:blip r:embed="rId4">
            <a:alphaModFix/>
          </a:blip>
          <a:stretch>
            <a:fillRect/>
          </a:stretch>
        </p:blipFill>
        <p:spPr>
          <a:xfrm>
            <a:off x="6884425" y="1027188"/>
            <a:ext cx="4519151" cy="2645669"/>
          </a:xfrm>
          <a:prstGeom prst="rect">
            <a:avLst/>
          </a:prstGeom>
          <a:noFill/>
          <a:ln>
            <a:noFill/>
          </a:ln>
        </p:spPr>
      </p:pic>
      <p:pic>
        <p:nvPicPr>
          <p:cNvPr id="294" name="Google Shape;294;p30"/>
          <p:cNvPicPr preferRelativeResize="0"/>
          <p:nvPr/>
        </p:nvPicPr>
        <p:blipFill>
          <a:blip r:embed="rId5">
            <a:alphaModFix/>
          </a:blip>
          <a:stretch>
            <a:fillRect/>
          </a:stretch>
        </p:blipFill>
        <p:spPr>
          <a:xfrm>
            <a:off x="6884425" y="3819150"/>
            <a:ext cx="4519151" cy="2645670"/>
          </a:xfrm>
          <a:prstGeom prst="rect">
            <a:avLst/>
          </a:prstGeom>
          <a:noFill/>
          <a:ln>
            <a:noFill/>
          </a:ln>
        </p:spPr>
      </p:pic>
      <p:pic>
        <p:nvPicPr>
          <p:cNvPr id="295" name="Google Shape;295;p30"/>
          <p:cNvPicPr preferRelativeResize="0"/>
          <p:nvPr/>
        </p:nvPicPr>
        <p:blipFill>
          <a:blip r:embed="rId6">
            <a:alphaModFix/>
          </a:blip>
          <a:stretch>
            <a:fillRect/>
          </a:stretch>
        </p:blipFill>
        <p:spPr>
          <a:xfrm>
            <a:off x="6884425" y="6710188"/>
            <a:ext cx="4519151" cy="2633000"/>
          </a:xfrm>
          <a:prstGeom prst="rect">
            <a:avLst/>
          </a:prstGeom>
          <a:noFill/>
          <a:ln>
            <a:noFill/>
          </a:ln>
        </p:spPr>
      </p:pic>
      <p:pic>
        <p:nvPicPr>
          <p:cNvPr id="296" name="Google Shape;296;p30"/>
          <p:cNvPicPr preferRelativeResize="0"/>
          <p:nvPr/>
        </p:nvPicPr>
        <p:blipFill>
          <a:blip r:embed="rId7">
            <a:alphaModFix/>
          </a:blip>
          <a:stretch>
            <a:fillRect/>
          </a:stretch>
        </p:blipFill>
        <p:spPr>
          <a:xfrm>
            <a:off x="11731448" y="943813"/>
            <a:ext cx="5631674" cy="83963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C4E1"/>
        </a:solidFill>
        <a:effectLst/>
      </p:bgPr>
    </p:bg>
    <p:spTree>
      <p:nvGrpSpPr>
        <p:cNvPr id="1" name="Shape 300"/>
        <p:cNvGrpSpPr/>
        <p:nvPr/>
      </p:nvGrpSpPr>
      <p:grpSpPr>
        <a:xfrm>
          <a:off x="0" y="0"/>
          <a:ext cx="0" cy="0"/>
          <a:chOff x="0" y="0"/>
          <a:chExt cx="0" cy="0"/>
        </a:xfrm>
      </p:grpSpPr>
      <p:sp>
        <p:nvSpPr>
          <p:cNvPr id="301" name="Google Shape;301;p31"/>
          <p:cNvSpPr txBox="1"/>
          <p:nvPr/>
        </p:nvSpPr>
        <p:spPr>
          <a:xfrm>
            <a:off x="1333500" y="3251200"/>
            <a:ext cx="7076100" cy="597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000" b="0" i="0" u="none" strike="noStrike" cap="none">
                <a:solidFill>
                  <a:srgbClr val="216B57"/>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a:p>
            <a:pPr marL="0" marR="0" lvl="0" indent="0" algn="just" rtl="0">
              <a:lnSpc>
                <a:spcPct val="115000"/>
              </a:lnSpc>
              <a:spcBef>
                <a:spcPts val="0"/>
              </a:spcBef>
              <a:spcAft>
                <a:spcPts val="0"/>
              </a:spcAft>
              <a:buNone/>
            </a:pPr>
            <a:endParaRPr sz="2000" b="0" i="0" u="none" strike="noStrike" cap="none">
              <a:solidFill>
                <a:srgbClr val="216B57"/>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000" b="0" i="0" u="none" strike="noStrike" cap="none">
                <a:solidFill>
                  <a:srgbClr val="216B57"/>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sp>
        <p:nvSpPr>
          <p:cNvPr id="302" name="Google Shape;302;p31"/>
          <p:cNvSpPr txBox="1"/>
          <p:nvPr/>
        </p:nvSpPr>
        <p:spPr>
          <a:xfrm>
            <a:off x="1333500" y="1285875"/>
            <a:ext cx="7810500" cy="1551300"/>
          </a:xfrm>
          <a:prstGeom prst="rect">
            <a:avLst/>
          </a:prstGeom>
          <a:noFill/>
          <a:ln>
            <a:noFill/>
          </a:ln>
        </p:spPr>
        <p:txBody>
          <a:bodyPr spcFirstLastPara="1" wrap="square" lIns="0" tIns="0" rIns="0" bIns="0" anchor="t" anchorCtr="0">
            <a:spAutoFit/>
          </a:bodyPr>
          <a:lstStyle/>
          <a:p>
            <a:pPr marL="0" marR="0" lvl="0" indent="0" algn="just" rtl="0">
              <a:lnSpc>
                <a:spcPct val="95991"/>
              </a:lnSpc>
              <a:spcBef>
                <a:spcPts val="0"/>
              </a:spcBef>
              <a:spcAft>
                <a:spcPts val="0"/>
              </a:spcAft>
              <a:buNone/>
            </a:pPr>
            <a:r>
              <a:rPr lang="en-US" sz="10500" b="0" i="0" u="none" strike="noStrike" cap="none">
                <a:solidFill>
                  <a:srgbClr val="216B57"/>
                </a:solidFill>
                <a:latin typeface="Tenor Sans"/>
                <a:ea typeface="Tenor Sans"/>
                <a:cs typeface="Tenor Sans"/>
                <a:sym typeface="Tenor Sans"/>
              </a:rPr>
              <a:t>Conclusion</a:t>
            </a:r>
            <a:endParaRPr sz="100"/>
          </a:p>
        </p:txBody>
      </p:sp>
      <p:pic>
        <p:nvPicPr>
          <p:cNvPr id="303" name="Google Shape;303;p31"/>
          <p:cNvPicPr preferRelativeResize="0"/>
          <p:nvPr/>
        </p:nvPicPr>
        <p:blipFill>
          <a:blip r:embed="rId3">
            <a:alphaModFix/>
          </a:blip>
          <a:stretch>
            <a:fillRect/>
          </a:stretch>
        </p:blipFill>
        <p:spPr>
          <a:xfrm>
            <a:off x="9542175" y="485469"/>
            <a:ext cx="8115299" cy="99539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307"/>
        <p:cNvGrpSpPr/>
        <p:nvPr/>
      </p:nvGrpSpPr>
      <p:grpSpPr>
        <a:xfrm>
          <a:off x="0" y="0"/>
          <a:ext cx="0" cy="0"/>
          <a:chOff x="0" y="0"/>
          <a:chExt cx="0" cy="0"/>
        </a:xfrm>
      </p:grpSpPr>
      <p:sp>
        <p:nvSpPr>
          <p:cNvPr id="308" name="Google Shape;308;p32"/>
          <p:cNvSpPr txBox="1"/>
          <p:nvPr/>
        </p:nvSpPr>
        <p:spPr>
          <a:xfrm>
            <a:off x="1382092" y="2333130"/>
            <a:ext cx="15523800" cy="49257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20000" b="0" i="0" u="none" strike="noStrike" cap="none" dirty="0">
                <a:solidFill>
                  <a:srgbClr val="EBC4E1"/>
                </a:solidFill>
                <a:latin typeface="Tenor Sans"/>
                <a:ea typeface="Tenor Sans"/>
                <a:cs typeface="Tenor Sans"/>
                <a:sym typeface="Tenor Sans"/>
              </a:rPr>
              <a:t>THANK</a:t>
            </a:r>
            <a:endParaRPr dirty="0"/>
          </a:p>
          <a:p>
            <a:pPr marL="0" marR="0" lvl="0" indent="0" algn="ctr" rtl="0">
              <a:lnSpc>
                <a:spcPct val="80000"/>
              </a:lnSpc>
              <a:spcBef>
                <a:spcPts val="0"/>
              </a:spcBef>
              <a:spcAft>
                <a:spcPts val="0"/>
              </a:spcAft>
              <a:buNone/>
            </a:pPr>
            <a:r>
              <a:rPr lang="en-US" sz="20000" b="0" i="0" u="none" strike="noStrike" cap="none" dirty="0">
                <a:solidFill>
                  <a:srgbClr val="EBC4E1"/>
                </a:solidFill>
                <a:latin typeface="Tenor Sans"/>
                <a:ea typeface="Tenor Sans"/>
                <a:cs typeface="Tenor Sans"/>
                <a:sym typeface="Tenor Sans"/>
              </a:rPr>
              <a:t>YOU!</a:t>
            </a:r>
            <a:endParaRPr dirty="0"/>
          </a:p>
        </p:txBody>
      </p:sp>
      <p:pic>
        <p:nvPicPr>
          <p:cNvPr id="309" name="Google Shape;309;p32"/>
          <p:cNvPicPr preferRelativeResize="0"/>
          <p:nvPr/>
        </p:nvPicPr>
        <p:blipFill>
          <a:blip r:embed="rId3">
            <a:alphaModFix/>
          </a:blip>
          <a:stretch>
            <a:fillRect/>
          </a:stretch>
        </p:blipFill>
        <p:spPr>
          <a:xfrm>
            <a:off x="0" y="3732333"/>
            <a:ext cx="8342701" cy="6260200"/>
          </a:xfrm>
          <a:prstGeom prst="rect">
            <a:avLst/>
          </a:prstGeom>
          <a:noFill/>
          <a:ln>
            <a:noFill/>
          </a:ln>
        </p:spPr>
      </p:pic>
      <p:pic>
        <p:nvPicPr>
          <p:cNvPr id="310" name="Google Shape;310;p32"/>
          <p:cNvPicPr preferRelativeResize="0"/>
          <p:nvPr/>
        </p:nvPicPr>
        <p:blipFill>
          <a:blip r:embed="rId4">
            <a:alphaModFix/>
          </a:blip>
          <a:stretch>
            <a:fillRect/>
          </a:stretch>
        </p:blipFill>
        <p:spPr>
          <a:xfrm>
            <a:off x="12222591" y="3595905"/>
            <a:ext cx="6507700" cy="65330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314"/>
        <p:cNvGrpSpPr/>
        <p:nvPr/>
      </p:nvGrpSpPr>
      <p:grpSpPr>
        <a:xfrm>
          <a:off x="0" y="0"/>
          <a:ext cx="0" cy="0"/>
          <a:chOff x="0" y="0"/>
          <a:chExt cx="0" cy="0"/>
        </a:xfrm>
      </p:grpSpPr>
      <p:grpSp>
        <p:nvGrpSpPr>
          <p:cNvPr id="315" name="Google Shape;315;p33"/>
          <p:cNvGrpSpPr/>
          <p:nvPr/>
        </p:nvGrpSpPr>
        <p:grpSpPr>
          <a:xfrm>
            <a:off x="774218" y="2213566"/>
            <a:ext cx="5097641" cy="7472652"/>
            <a:chOff x="0" y="-19050"/>
            <a:chExt cx="1342589" cy="1968106"/>
          </a:xfrm>
        </p:grpSpPr>
        <p:sp>
          <p:nvSpPr>
            <p:cNvPr id="316" name="Google Shape;316;p33"/>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txBox="1"/>
            <p:nvPr/>
          </p:nvSpPr>
          <p:spPr>
            <a:xfrm>
              <a:off x="0" y="-19050"/>
              <a:ext cx="1342589" cy="196810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8" name="Google Shape;318;p33"/>
          <p:cNvGrpSpPr/>
          <p:nvPr/>
        </p:nvGrpSpPr>
        <p:grpSpPr>
          <a:xfrm>
            <a:off x="6109984" y="2213566"/>
            <a:ext cx="11512980" cy="7472652"/>
            <a:chOff x="0" y="-19050"/>
            <a:chExt cx="3032225" cy="1968106"/>
          </a:xfrm>
        </p:grpSpPr>
        <p:sp>
          <p:nvSpPr>
            <p:cNvPr id="319" name="Google Shape;319;p33"/>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txBox="1"/>
            <p:nvPr/>
          </p:nvSpPr>
          <p:spPr>
            <a:xfrm>
              <a:off x="0" y="-19050"/>
              <a:ext cx="3032225" cy="196810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1" name="Google Shape;321;p33"/>
          <p:cNvGrpSpPr/>
          <p:nvPr/>
        </p:nvGrpSpPr>
        <p:grpSpPr>
          <a:xfrm>
            <a:off x="1139005" y="2494284"/>
            <a:ext cx="4368067" cy="719567"/>
            <a:chOff x="0" y="-19050"/>
            <a:chExt cx="1150437" cy="189516"/>
          </a:xfrm>
        </p:grpSpPr>
        <p:sp>
          <p:nvSpPr>
            <p:cNvPr id="322" name="Google Shape;322;p3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0F1A3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4" name="Google Shape;324;p33"/>
          <p:cNvGrpSpPr/>
          <p:nvPr/>
        </p:nvGrpSpPr>
        <p:grpSpPr>
          <a:xfrm>
            <a:off x="9682440" y="2494284"/>
            <a:ext cx="4368067" cy="719567"/>
            <a:chOff x="0" y="-19050"/>
            <a:chExt cx="1150437" cy="189516"/>
          </a:xfrm>
        </p:grpSpPr>
        <p:sp>
          <p:nvSpPr>
            <p:cNvPr id="325" name="Google Shape;325;p3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0F1A3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33"/>
          <p:cNvGrpSpPr/>
          <p:nvPr/>
        </p:nvGrpSpPr>
        <p:grpSpPr>
          <a:xfrm>
            <a:off x="1139005" y="7128683"/>
            <a:ext cx="4368067" cy="719567"/>
            <a:chOff x="0" y="-19050"/>
            <a:chExt cx="1150437" cy="189516"/>
          </a:xfrm>
        </p:grpSpPr>
        <p:sp>
          <p:nvSpPr>
            <p:cNvPr id="328" name="Google Shape;328;p3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0F1A3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0" name="Google Shape;330;p33"/>
          <p:cNvGrpSpPr/>
          <p:nvPr/>
        </p:nvGrpSpPr>
        <p:grpSpPr>
          <a:xfrm>
            <a:off x="1544784" y="8097273"/>
            <a:ext cx="754204" cy="771881"/>
            <a:chOff x="0" y="-19050"/>
            <a:chExt cx="812800" cy="831850"/>
          </a:xfrm>
        </p:grpSpPr>
        <p:sp>
          <p:nvSpPr>
            <p:cNvPr id="331" name="Google Shape;331;p3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16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33"/>
          <p:cNvGrpSpPr/>
          <p:nvPr/>
        </p:nvGrpSpPr>
        <p:grpSpPr>
          <a:xfrm>
            <a:off x="2478346" y="8097273"/>
            <a:ext cx="754204" cy="771881"/>
            <a:chOff x="0" y="-19050"/>
            <a:chExt cx="812800" cy="831850"/>
          </a:xfrm>
        </p:grpSpPr>
        <p:sp>
          <p:nvSpPr>
            <p:cNvPr id="334" name="Google Shape;334;p3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BC4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33"/>
          <p:cNvGrpSpPr/>
          <p:nvPr/>
        </p:nvGrpSpPr>
        <p:grpSpPr>
          <a:xfrm>
            <a:off x="3411909" y="8097273"/>
            <a:ext cx="754204" cy="771881"/>
            <a:chOff x="0" y="-19050"/>
            <a:chExt cx="812800" cy="831850"/>
          </a:xfrm>
        </p:grpSpPr>
        <p:sp>
          <p:nvSpPr>
            <p:cNvPr id="337" name="Google Shape;337;p3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BE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9" name="Google Shape;339;p33"/>
          <p:cNvSpPr txBox="1"/>
          <p:nvPr/>
        </p:nvSpPr>
        <p:spPr>
          <a:xfrm>
            <a:off x="1232396" y="3461646"/>
            <a:ext cx="4181285" cy="50368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000000"/>
                </a:solidFill>
                <a:latin typeface="Arial"/>
                <a:ea typeface="Arial"/>
                <a:cs typeface="Arial"/>
                <a:sym typeface="Arial"/>
              </a:rPr>
              <a:t>This presentation template</a:t>
            </a:r>
            <a:endParaRPr/>
          </a:p>
          <a:p>
            <a:pPr marL="0" marR="0" lvl="0" indent="0" algn="ctr" rtl="0">
              <a:lnSpc>
                <a:spcPct val="122000"/>
              </a:lnSpc>
              <a:spcBef>
                <a:spcPts val="0"/>
              </a:spcBef>
              <a:spcAft>
                <a:spcPts val="0"/>
              </a:spcAft>
              <a:buNone/>
            </a:pPr>
            <a:r>
              <a:rPr lang="en-US" sz="1700" b="0" i="0" u="none" strike="noStrike" cap="none">
                <a:solidFill>
                  <a:srgbClr val="000000"/>
                </a:solidFill>
                <a:latin typeface="Arial"/>
                <a:ea typeface="Arial"/>
                <a:cs typeface="Arial"/>
                <a:sym typeface="Arial"/>
              </a:rPr>
              <a:t>uses the following free fonts:</a:t>
            </a:r>
            <a:endParaRPr/>
          </a:p>
        </p:txBody>
      </p:sp>
      <p:sp>
        <p:nvSpPr>
          <p:cNvPr id="340" name="Google Shape;340;p33"/>
          <p:cNvSpPr txBox="1"/>
          <p:nvPr/>
        </p:nvSpPr>
        <p:spPr>
          <a:xfrm>
            <a:off x="1175455" y="6551281"/>
            <a:ext cx="4368067" cy="24968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000000"/>
                </a:solidFill>
                <a:latin typeface="Arial"/>
                <a:ea typeface="Arial"/>
                <a:cs typeface="Arial"/>
                <a:sym typeface="Arial"/>
              </a:rPr>
              <a:t>You can find these fonts online too.</a:t>
            </a:r>
            <a:endParaRPr/>
          </a:p>
        </p:txBody>
      </p:sp>
      <p:sp>
        <p:nvSpPr>
          <p:cNvPr id="341" name="Google Shape;341;p33"/>
          <p:cNvSpPr txBox="1"/>
          <p:nvPr/>
        </p:nvSpPr>
        <p:spPr>
          <a:xfrm>
            <a:off x="1747770" y="4362434"/>
            <a:ext cx="3333600" cy="1468500"/>
          </a:xfrm>
          <a:prstGeom prst="rect">
            <a:avLst/>
          </a:prstGeom>
          <a:noFill/>
          <a:ln>
            <a:noFill/>
          </a:ln>
        </p:spPr>
        <p:txBody>
          <a:bodyPr spcFirstLastPara="1" wrap="square" lIns="0" tIns="0" rIns="0" bIns="0" anchor="t" anchorCtr="0">
            <a:spAutoFit/>
          </a:bodyPr>
          <a:lstStyle/>
          <a:p>
            <a:pPr marL="0" marR="0" lvl="0" indent="0" algn="ctr" rtl="0">
              <a:lnSpc>
                <a:spcPct val="103006"/>
              </a:lnSpc>
              <a:spcBef>
                <a:spcPts val="0"/>
              </a:spcBef>
              <a:spcAft>
                <a:spcPts val="0"/>
              </a:spcAft>
              <a:buNone/>
            </a:pPr>
            <a:r>
              <a:rPr lang="en-US" sz="1497" b="0" i="0" u="none" strike="noStrike" cap="none">
                <a:solidFill>
                  <a:srgbClr val="000000"/>
                </a:solidFill>
                <a:latin typeface="Arial"/>
                <a:ea typeface="Arial"/>
                <a:cs typeface="Arial"/>
                <a:sym typeface="Arial"/>
              </a:rPr>
              <a:t>TITLES:</a:t>
            </a:r>
            <a:endParaRPr/>
          </a:p>
          <a:p>
            <a:pPr marL="0" marR="0" lvl="0" indent="0" algn="ctr" rtl="0">
              <a:lnSpc>
                <a:spcPct val="102985"/>
              </a:lnSpc>
              <a:spcBef>
                <a:spcPts val="0"/>
              </a:spcBef>
              <a:spcAft>
                <a:spcPts val="0"/>
              </a:spcAft>
              <a:buNone/>
            </a:pPr>
            <a:r>
              <a:rPr lang="en-US" sz="2110" b="0" i="0" u="none" strike="noStrike" cap="none">
                <a:solidFill>
                  <a:srgbClr val="000000"/>
                </a:solidFill>
                <a:latin typeface="Arial"/>
                <a:ea typeface="Arial"/>
                <a:cs typeface="Arial"/>
                <a:sym typeface="Arial"/>
              </a:rPr>
              <a:t>TENOR SANS</a:t>
            </a:r>
            <a:endParaRPr/>
          </a:p>
          <a:p>
            <a:pPr marL="0" marR="0" lvl="0" indent="0" algn="l" rtl="0">
              <a:lnSpc>
                <a:spcPct val="102985"/>
              </a:lnSpc>
              <a:spcBef>
                <a:spcPts val="0"/>
              </a:spcBef>
              <a:spcAft>
                <a:spcPts val="0"/>
              </a:spcAft>
              <a:buNone/>
            </a:pPr>
            <a:endParaRPr sz="2110" b="0" i="0" u="none" strike="noStrike" cap="none">
              <a:solidFill>
                <a:srgbClr val="000000"/>
              </a:solidFill>
              <a:latin typeface="Arial"/>
              <a:ea typeface="Arial"/>
              <a:cs typeface="Arial"/>
              <a:sym typeface="Arial"/>
            </a:endParaRPr>
          </a:p>
          <a:p>
            <a:pPr marL="0" marR="0" lvl="0" indent="0" algn="ctr" rtl="0">
              <a:lnSpc>
                <a:spcPct val="103006"/>
              </a:lnSpc>
              <a:spcBef>
                <a:spcPts val="0"/>
              </a:spcBef>
              <a:spcAft>
                <a:spcPts val="0"/>
              </a:spcAft>
              <a:buNone/>
            </a:pPr>
            <a:r>
              <a:rPr lang="en-US" sz="1497" b="0" i="0" u="none" strike="noStrike" cap="none">
                <a:solidFill>
                  <a:srgbClr val="000000"/>
                </a:solidFill>
                <a:latin typeface="Arial"/>
                <a:ea typeface="Arial"/>
                <a:cs typeface="Arial"/>
                <a:sym typeface="Arial"/>
              </a:rPr>
              <a:t>BODY COPY:</a:t>
            </a:r>
            <a:endParaRPr/>
          </a:p>
          <a:p>
            <a:pPr marL="0" marR="0" lvl="0" indent="0" algn="ctr" rtl="0">
              <a:lnSpc>
                <a:spcPct val="102985"/>
              </a:lnSpc>
              <a:spcBef>
                <a:spcPts val="0"/>
              </a:spcBef>
              <a:spcAft>
                <a:spcPts val="0"/>
              </a:spcAft>
              <a:buNone/>
            </a:pPr>
            <a:r>
              <a:rPr lang="en-US" sz="2110" b="0" i="0" u="none" strike="noStrike" cap="none">
                <a:solidFill>
                  <a:srgbClr val="000000"/>
                </a:solidFill>
                <a:latin typeface="Arial"/>
                <a:ea typeface="Arial"/>
                <a:cs typeface="Arial"/>
                <a:sym typeface="Arial"/>
              </a:rPr>
              <a:t>POPPINS</a:t>
            </a:r>
            <a:endParaRPr/>
          </a:p>
        </p:txBody>
      </p:sp>
      <p:sp>
        <p:nvSpPr>
          <p:cNvPr id="342" name="Google Shape;342;p33"/>
          <p:cNvSpPr txBox="1"/>
          <p:nvPr/>
        </p:nvSpPr>
        <p:spPr>
          <a:xfrm>
            <a:off x="1311199" y="9002127"/>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000000"/>
                </a:solidFill>
                <a:latin typeface="Arial"/>
                <a:ea typeface="Arial"/>
                <a:cs typeface="Arial"/>
                <a:sym typeface="Arial"/>
              </a:rPr>
              <a:t>#216B57</a:t>
            </a:r>
            <a:endParaRPr/>
          </a:p>
        </p:txBody>
      </p:sp>
      <p:sp>
        <p:nvSpPr>
          <p:cNvPr id="343" name="Google Shape;343;p33"/>
          <p:cNvSpPr txBox="1"/>
          <p:nvPr/>
        </p:nvSpPr>
        <p:spPr>
          <a:xfrm>
            <a:off x="2244762" y="8992602"/>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000000"/>
                </a:solidFill>
                <a:latin typeface="Arial"/>
                <a:ea typeface="Arial"/>
                <a:cs typeface="Arial"/>
                <a:sym typeface="Arial"/>
              </a:rPr>
              <a:t>#EBC4E1</a:t>
            </a:r>
            <a:endParaRPr/>
          </a:p>
        </p:txBody>
      </p:sp>
      <p:sp>
        <p:nvSpPr>
          <p:cNvPr id="344" name="Google Shape;344;p33"/>
          <p:cNvSpPr txBox="1"/>
          <p:nvPr/>
        </p:nvSpPr>
        <p:spPr>
          <a:xfrm>
            <a:off x="3178325" y="8992602"/>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000000"/>
                </a:solidFill>
                <a:latin typeface="Arial"/>
                <a:ea typeface="Arial"/>
                <a:cs typeface="Arial"/>
                <a:sym typeface="Arial"/>
              </a:rPr>
              <a:t>#EBE39D</a:t>
            </a:r>
            <a:endParaRPr/>
          </a:p>
        </p:txBody>
      </p:sp>
      <p:sp>
        <p:nvSpPr>
          <p:cNvPr id="345" name="Google Shape;345;p33"/>
          <p:cNvSpPr txBox="1"/>
          <p:nvPr/>
        </p:nvSpPr>
        <p:spPr>
          <a:xfrm>
            <a:off x="4210005" y="1446041"/>
            <a:ext cx="9867990" cy="3246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EBC4E1"/>
                </a:solidFill>
                <a:latin typeface="Arial"/>
                <a:ea typeface="Arial"/>
                <a:cs typeface="Arial"/>
                <a:sym typeface="Arial"/>
              </a:rPr>
              <a:t>Use these design resources in your Canva Presentation.</a:t>
            </a:r>
            <a:endParaRPr/>
          </a:p>
        </p:txBody>
      </p:sp>
      <p:sp>
        <p:nvSpPr>
          <p:cNvPr id="346" name="Google Shape;346;p33"/>
          <p:cNvSpPr txBox="1"/>
          <p:nvPr/>
        </p:nvSpPr>
        <p:spPr>
          <a:xfrm>
            <a:off x="11706206" y="9915836"/>
            <a:ext cx="5916757" cy="167020"/>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0" i="0" u="none" strike="noStrike" cap="none">
                <a:solidFill>
                  <a:srgbClr val="000000"/>
                </a:solidFill>
                <a:latin typeface="Arial"/>
                <a:ea typeface="Arial"/>
                <a:cs typeface="Arial"/>
                <a:sym typeface="Arial"/>
              </a:rPr>
              <a:t>DON'T FORGET TO DELETE THIS PAGE BEFORE PRESENTING. </a:t>
            </a:r>
            <a:endParaRPr/>
          </a:p>
        </p:txBody>
      </p:sp>
      <p:sp>
        <p:nvSpPr>
          <p:cNvPr id="347" name="Google Shape;347;p33"/>
          <p:cNvSpPr txBox="1"/>
          <p:nvPr/>
        </p:nvSpPr>
        <p:spPr>
          <a:xfrm>
            <a:off x="5469973" y="543899"/>
            <a:ext cx="7348055" cy="7735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706" b="0" i="0" u="none" strike="noStrike" cap="none">
                <a:solidFill>
                  <a:srgbClr val="EBC4E1"/>
                </a:solidFill>
                <a:latin typeface="Arial"/>
                <a:ea typeface="Arial"/>
                <a:cs typeface="Arial"/>
                <a:sym typeface="Arial"/>
              </a:rPr>
              <a:t>RESOURCE PAGE</a:t>
            </a:r>
            <a:endParaRPr/>
          </a:p>
        </p:txBody>
      </p:sp>
      <p:sp>
        <p:nvSpPr>
          <p:cNvPr id="348" name="Google Shape;348;p33"/>
          <p:cNvSpPr txBox="1"/>
          <p:nvPr/>
        </p:nvSpPr>
        <p:spPr>
          <a:xfrm>
            <a:off x="1747770"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0F1A38"/>
                </a:solidFill>
                <a:latin typeface="Arial"/>
                <a:ea typeface="Arial"/>
                <a:cs typeface="Arial"/>
                <a:sym typeface="Arial"/>
              </a:rPr>
              <a:t>Fonts</a:t>
            </a:r>
            <a:endParaRPr/>
          </a:p>
        </p:txBody>
      </p:sp>
      <p:sp>
        <p:nvSpPr>
          <p:cNvPr id="349" name="Google Shape;349;p33"/>
          <p:cNvSpPr txBox="1"/>
          <p:nvPr/>
        </p:nvSpPr>
        <p:spPr>
          <a:xfrm>
            <a:off x="10291206"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0F1A38"/>
                </a:solidFill>
                <a:latin typeface="Arial"/>
                <a:ea typeface="Arial"/>
                <a:cs typeface="Arial"/>
                <a:sym typeface="Arial"/>
              </a:rPr>
              <a:t>Design Elements</a:t>
            </a:r>
            <a:endParaRPr/>
          </a:p>
        </p:txBody>
      </p:sp>
      <p:sp>
        <p:nvSpPr>
          <p:cNvPr id="350" name="Google Shape;350;p33"/>
          <p:cNvSpPr txBox="1"/>
          <p:nvPr/>
        </p:nvSpPr>
        <p:spPr>
          <a:xfrm>
            <a:off x="1747770" y="7296522"/>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0F1A38"/>
                </a:solidFill>
                <a:latin typeface="Arial"/>
                <a:ea typeface="Arial"/>
                <a:cs typeface="Arial"/>
                <a:sym typeface="Arial"/>
              </a:rPr>
              <a:t>Colors</a:t>
            </a:r>
            <a:endParaRPr/>
          </a:p>
        </p:txBody>
      </p:sp>
      <p:grpSp>
        <p:nvGrpSpPr>
          <p:cNvPr id="351" name="Google Shape;351;p33"/>
          <p:cNvGrpSpPr/>
          <p:nvPr/>
        </p:nvGrpSpPr>
        <p:grpSpPr>
          <a:xfrm>
            <a:off x="4347089" y="8097273"/>
            <a:ext cx="754204" cy="771881"/>
            <a:chOff x="0" y="-19050"/>
            <a:chExt cx="812800" cy="831850"/>
          </a:xfrm>
        </p:grpSpPr>
        <p:sp>
          <p:nvSpPr>
            <p:cNvPr id="352" name="Google Shape;352;p3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C1C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4" name="Google Shape;354;p33"/>
          <p:cNvSpPr txBox="1"/>
          <p:nvPr/>
        </p:nvSpPr>
        <p:spPr>
          <a:xfrm>
            <a:off x="4113504" y="8992602"/>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000000"/>
                </a:solidFill>
                <a:latin typeface="Arial"/>
                <a:ea typeface="Arial"/>
                <a:cs typeface="Arial"/>
                <a:sym typeface="Arial"/>
              </a:rPr>
              <a:t>#C1C24E</a:t>
            </a:r>
            <a:endParaRPr/>
          </a:p>
        </p:txBody>
      </p:sp>
      <p:sp>
        <p:nvSpPr>
          <p:cNvPr id="355" name="Google Shape;355;p33"/>
          <p:cNvSpPr/>
          <p:nvPr/>
        </p:nvSpPr>
        <p:spPr>
          <a:xfrm>
            <a:off x="6775198" y="3726267"/>
            <a:ext cx="2315905" cy="2286430"/>
          </a:xfrm>
          <a:custGeom>
            <a:avLst/>
            <a:gdLst/>
            <a:ahLst/>
            <a:cxnLst/>
            <a:rect l="l" t="t" r="r" b="b"/>
            <a:pathLst>
              <a:path w="2315905" h="2286430" extrusionOk="0">
                <a:moveTo>
                  <a:pt x="0" y="0"/>
                </a:moveTo>
                <a:lnTo>
                  <a:pt x="2315906" y="0"/>
                </a:lnTo>
                <a:lnTo>
                  <a:pt x="2315906" y="2286430"/>
                </a:lnTo>
                <a:lnTo>
                  <a:pt x="0" y="2286430"/>
                </a:lnTo>
                <a:lnTo>
                  <a:pt x="0" y="0"/>
                </a:lnTo>
                <a:close/>
              </a:path>
            </a:pathLst>
          </a:custGeom>
          <a:blipFill rotWithShape="1">
            <a:blip r:embed="rId3">
              <a:alphaModFix/>
            </a:blip>
            <a:stretch>
              <a:fillRect/>
            </a:stretch>
          </a:blipFill>
          <a:ln>
            <a:noFill/>
          </a:ln>
        </p:spPr>
      </p:sp>
      <p:sp>
        <p:nvSpPr>
          <p:cNvPr id="356" name="Google Shape;356;p33"/>
          <p:cNvSpPr/>
          <p:nvPr/>
        </p:nvSpPr>
        <p:spPr>
          <a:xfrm>
            <a:off x="9452595" y="3726267"/>
            <a:ext cx="2832493" cy="2482294"/>
          </a:xfrm>
          <a:custGeom>
            <a:avLst/>
            <a:gdLst/>
            <a:ahLst/>
            <a:cxnLst/>
            <a:rect l="l" t="t" r="r" b="b"/>
            <a:pathLst>
              <a:path w="2832493" h="2482294" extrusionOk="0">
                <a:moveTo>
                  <a:pt x="0" y="0"/>
                </a:moveTo>
                <a:lnTo>
                  <a:pt x="2832494" y="0"/>
                </a:lnTo>
                <a:lnTo>
                  <a:pt x="2832494" y="2482294"/>
                </a:lnTo>
                <a:lnTo>
                  <a:pt x="0" y="2482294"/>
                </a:lnTo>
                <a:lnTo>
                  <a:pt x="0" y="0"/>
                </a:lnTo>
                <a:close/>
              </a:path>
            </a:pathLst>
          </a:custGeom>
          <a:blipFill rotWithShape="1">
            <a:blip r:embed="rId4">
              <a:alphaModFix/>
            </a:blip>
            <a:stretch>
              <a:fillRect/>
            </a:stretch>
          </a:blipFill>
          <a:ln>
            <a:noFill/>
          </a:ln>
        </p:spPr>
      </p:sp>
      <p:sp>
        <p:nvSpPr>
          <p:cNvPr id="357" name="Google Shape;357;p33"/>
          <p:cNvSpPr/>
          <p:nvPr/>
        </p:nvSpPr>
        <p:spPr>
          <a:xfrm>
            <a:off x="6775198" y="6300114"/>
            <a:ext cx="1788560" cy="1313778"/>
          </a:xfrm>
          <a:custGeom>
            <a:avLst/>
            <a:gdLst/>
            <a:ahLst/>
            <a:cxnLst/>
            <a:rect l="l" t="t" r="r" b="b"/>
            <a:pathLst>
              <a:path w="1788560" h="1313778" extrusionOk="0">
                <a:moveTo>
                  <a:pt x="0" y="0"/>
                </a:moveTo>
                <a:lnTo>
                  <a:pt x="1788560" y="0"/>
                </a:lnTo>
                <a:lnTo>
                  <a:pt x="1788560" y="1313778"/>
                </a:lnTo>
                <a:lnTo>
                  <a:pt x="0" y="1313778"/>
                </a:lnTo>
                <a:lnTo>
                  <a:pt x="0" y="0"/>
                </a:lnTo>
                <a:close/>
              </a:path>
            </a:pathLst>
          </a:custGeom>
          <a:blipFill rotWithShape="1">
            <a:blip r:embed="rId5">
              <a:alphaModFix/>
            </a:blip>
            <a:stretch>
              <a:fillRect/>
            </a:stretch>
          </a:blipFill>
          <a:ln>
            <a:noFill/>
          </a:ln>
        </p:spPr>
      </p:sp>
      <p:sp>
        <p:nvSpPr>
          <p:cNvPr id="358" name="Google Shape;358;p33"/>
          <p:cNvSpPr/>
          <p:nvPr/>
        </p:nvSpPr>
        <p:spPr>
          <a:xfrm>
            <a:off x="8949231" y="6588806"/>
            <a:ext cx="1272224" cy="2544448"/>
          </a:xfrm>
          <a:custGeom>
            <a:avLst/>
            <a:gdLst/>
            <a:ahLst/>
            <a:cxnLst/>
            <a:rect l="l" t="t" r="r" b="b"/>
            <a:pathLst>
              <a:path w="1272224" h="2544448" extrusionOk="0">
                <a:moveTo>
                  <a:pt x="0" y="0"/>
                </a:moveTo>
                <a:lnTo>
                  <a:pt x="1272225" y="0"/>
                </a:lnTo>
                <a:lnTo>
                  <a:pt x="1272225" y="2544449"/>
                </a:lnTo>
                <a:lnTo>
                  <a:pt x="0" y="2544449"/>
                </a:lnTo>
                <a:lnTo>
                  <a:pt x="0" y="0"/>
                </a:lnTo>
                <a:close/>
              </a:path>
            </a:pathLst>
          </a:custGeom>
          <a:blipFill rotWithShape="1">
            <a:blip r:embed="rId6">
              <a:alphaModFix/>
            </a:blip>
            <a:stretch>
              <a:fillRect/>
            </a:stretch>
          </a:blipFill>
          <a:ln>
            <a:noFill/>
          </a:ln>
        </p:spPr>
      </p:sp>
      <p:sp>
        <p:nvSpPr>
          <p:cNvPr id="359" name="Google Shape;359;p33"/>
          <p:cNvSpPr/>
          <p:nvPr/>
        </p:nvSpPr>
        <p:spPr>
          <a:xfrm>
            <a:off x="12647039" y="3713487"/>
            <a:ext cx="1791917" cy="2495074"/>
          </a:xfrm>
          <a:custGeom>
            <a:avLst/>
            <a:gdLst/>
            <a:ahLst/>
            <a:cxnLst/>
            <a:rect l="l" t="t" r="r" b="b"/>
            <a:pathLst>
              <a:path w="1791917" h="2495074" extrusionOk="0">
                <a:moveTo>
                  <a:pt x="0" y="0"/>
                </a:moveTo>
                <a:lnTo>
                  <a:pt x="1791916" y="0"/>
                </a:lnTo>
                <a:lnTo>
                  <a:pt x="1791916" y="2495074"/>
                </a:lnTo>
                <a:lnTo>
                  <a:pt x="0" y="2495074"/>
                </a:lnTo>
                <a:lnTo>
                  <a:pt x="0" y="0"/>
                </a:lnTo>
                <a:close/>
              </a:path>
            </a:pathLst>
          </a:custGeom>
          <a:blipFill rotWithShape="1">
            <a:blip r:embed="rId7">
              <a:alphaModFix/>
            </a:blip>
            <a:stretch>
              <a:fillRect/>
            </a:stretch>
          </a:blipFill>
          <a:ln>
            <a:noFill/>
          </a:ln>
        </p:spPr>
      </p:sp>
      <p:sp>
        <p:nvSpPr>
          <p:cNvPr id="360" name="Google Shape;360;p33"/>
          <p:cNvSpPr/>
          <p:nvPr/>
        </p:nvSpPr>
        <p:spPr>
          <a:xfrm>
            <a:off x="14800905" y="4089462"/>
            <a:ext cx="2156843" cy="2119099"/>
          </a:xfrm>
          <a:custGeom>
            <a:avLst/>
            <a:gdLst/>
            <a:ahLst/>
            <a:cxnLst/>
            <a:rect l="l" t="t" r="r" b="b"/>
            <a:pathLst>
              <a:path w="2156843" h="2119099" extrusionOk="0">
                <a:moveTo>
                  <a:pt x="0" y="0"/>
                </a:moveTo>
                <a:lnTo>
                  <a:pt x="2156844" y="0"/>
                </a:lnTo>
                <a:lnTo>
                  <a:pt x="2156844" y="2119099"/>
                </a:lnTo>
                <a:lnTo>
                  <a:pt x="0" y="2119099"/>
                </a:lnTo>
                <a:lnTo>
                  <a:pt x="0" y="0"/>
                </a:lnTo>
                <a:close/>
              </a:path>
            </a:pathLst>
          </a:custGeom>
          <a:blipFill rotWithShape="1">
            <a:blip r:embed="rId8">
              <a:alphaModFix/>
            </a:blip>
            <a:stretch>
              <a:fillRect/>
            </a:stretch>
          </a:blipFill>
          <a:ln>
            <a:noFill/>
          </a:ln>
        </p:spPr>
      </p:sp>
      <p:sp>
        <p:nvSpPr>
          <p:cNvPr id="361" name="Google Shape;361;p33"/>
          <p:cNvSpPr/>
          <p:nvPr/>
        </p:nvSpPr>
        <p:spPr>
          <a:xfrm>
            <a:off x="15249947" y="6757929"/>
            <a:ext cx="1707802" cy="1871098"/>
          </a:xfrm>
          <a:custGeom>
            <a:avLst/>
            <a:gdLst/>
            <a:ahLst/>
            <a:cxnLst/>
            <a:rect l="l" t="t" r="r" b="b"/>
            <a:pathLst>
              <a:path w="1707802" h="1871098" extrusionOk="0">
                <a:moveTo>
                  <a:pt x="0" y="0"/>
                </a:moveTo>
                <a:lnTo>
                  <a:pt x="1707802" y="0"/>
                </a:lnTo>
                <a:lnTo>
                  <a:pt x="1707802" y="1871097"/>
                </a:lnTo>
                <a:lnTo>
                  <a:pt x="0" y="1871097"/>
                </a:lnTo>
                <a:lnTo>
                  <a:pt x="0" y="0"/>
                </a:lnTo>
                <a:close/>
              </a:path>
            </a:pathLst>
          </a:custGeom>
          <a:blipFill rotWithShape="1">
            <a:blip r:embed="rId9">
              <a:alphaModFix/>
            </a:blip>
            <a:stretch>
              <a:fillRect/>
            </a:stretch>
          </a:blipFill>
          <a:ln>
            <a:noFill/>
          </a:ln>
        </p:spPr>
      </p:sp>
      <p:sp>
        <p:nvSpPr>
          <p:cNvPr id="362" name="Google Shape;362;p33"/>
          <p:cNvSpPr/>
          <p:nvPr/>
        </p:nvSpPr>
        <p:spPr>
          <a:xfrm>
            <a:off x="12953902" y="6548357"/>
            <a:ext cx="2001359" cy="2457025"/>
          </a:xfrm>
          <a:custGeom>
            <a:avLst/>
            <a:gdLst/>
            <a:ahLst/>
            <a:cxnLst/>
            <a:rect l="l" t="t" r="r" b="b"/>
            <a:pathLst>
              <a:path w="2001359" h="2457025" extrusionOk="0">
                <a:moveTo>
                  <a:pt x="0" y="0"/>
                </a:moveTo>
                <a:lnTo>
                  <a:pt x="2001359" y="0"/>
                </a:lnTo>
                <a:lnTo>
                  <a:pt x="2001359" y="2457025"/>
                </a:lnTo>
                <a:lnTo>
                  <a:pt x="0" y="2457025"/>
                </a:lnTo>
                <a:lnTo>
                  <a:pt x="0" y="0"/>
                </a:lnTo>
                <a:close/>
              </a:path>
            </a:pathLst>
          </a:custGeom>
          <a:blipFill rotWithShape="1">
            <a:blip r:embed="rId10">
              <a:alphaModFix/>
            </a:blip>
            <a:stretch>
              <a:fillRect/>
            </a:stretch>
          </a:blipFill>
          <a:ln>
            <a:noFill/>
          </a:ln>
        </p:spPr>
      </p:sp>
      <p:sp>
        <p:nvSpPr>
          <p:cNvPr id="363" name="Google Shape;363;p33"/>
          <p:cNvSpPr/>
          <p:nvPr/>
        </p:nvSpPr>
        <p:spPr>
          <a:xfrm flipH="1">
            <a:off x="6802403" y="7797853"/>
            <a:ext cx="1597339" cy="1198004"/>
          </a:xfrm>
          <a:custGeom>
            <a:avLst/>
            <a:gdLst/>
            <a:ahLst/>
            <a:cxnLst/>
            <a:rect l="l" t="t" r="r" b="b"/>
            <a:pathLst>
              <a:path w="1597339" h="1198004" extrusionOk="0">
                <a:moveTo>
                  <a:pt x="1597339" y="0"/>
                </a:moveTo>
                <a:lnTo>
                  <a:pt x="0" y="0"/>
                </a:lnTo>
                <a:lnTo>
                  <a:pt x="0" y="1198004"/>
                </a:lnTo>
                <a:lnTo>
                  <a:pt x="1597339" y="1198004"/>
                </a:lnTo>
                <a:lnTo>
                  <a:pt x="1597339" y="0"/>
                </a:lnTo>
                <a:close/>
              </a:path>
            </a:pathLst>
          </a:custGeom>
          <a:blipFill rotWithShape="1">
            <a:blip r:embed="rId11">
              <a:alphaModFix/>
            </a:blip>
            <a:stretch>
              <a:fillRect/>
            </a:stretch>
          </a:blipFill>
          <a:ln>
            <a:noFill/>
          </a:ln>
        </p:spPr>
      </p:sp>
      <p:sp>
        <p:nvSpPr>
          <p:cNvPr id="364" name="Google Shape;364;p33"/>
          <p:cNvSpPr/>
          <p:nvPr/>
        </p:nvSpPr>
        <p:spPr>
          <a:xfrm>
            <a:off x="10212151" y="6482636"/>
            <a:ext cx="2603463" cy="2617742"/>
          </a:xfrm>
          <a:custGeom>
            <a:avLst/>
            <a:gdLst/>
            <a:ahLst/>
            <a:cxnLst/>
            <a:rect l="l" t="t" r="r" b="b"/>
            <a:pathLst>
              <a:path w="2603463" h="2617742" extrusionOk="0">
                <a:moveTo>
                  <a:pt x="0" y="0"/>
                </a:moveTo>
                <a:lnTo>
                  <a:pt x="2603463" y="0"/>
                </a:lnTo>
                <a:lnTo>
                  <a:pt x="2603463" y="2617742"/>
                </a:lnTo>
                <a:lnTo>
                  <a:pt x="0" y="2617742"/>
                </a:lnTo>
                <a:lnTo>
                  <a:pt x="0" y="0"/>
                </a:lnTo>
                <a:close/>
              </a:path>
            </a:pathLst>
          </a:custGeom>
          <a:blipFill rotWithShape="1">
            <a:blip r:embed="rId12">
              <a:alphaModFix/>
            </a:blip>
            <a:stretch>
              <a:fillRect/>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368"/>
        <p:cNvGrpSpPr/>
        <p:nvPr/>
      </p:nvGrpSpPr>
      <p:grpSpPr>
        <a:xfrm>
          <a:off x="0" y="0"/>
          <a:ext cx="0" cy="0"/>
          <a:chOff x="0" y="0"/>
          <a:chExt cx="0" cy="0"/>
        </a:xfrm>
      </p:grpSpPr>
      <p:sp>
        <p:nvSpPr>
          <p:cNvPr id="369" name="Google Shape;369;p34"/>
          <p:cNvSpPr txBox="1"/>
          <p:nvPr/>
        </p:nvSpPr>
        <p:spPr>
          <a:xfrm>
            <a:off x="3377480" y="2605456"/>
            <a:ext cx="11533039" cy="324612"/>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EBC4E1"/>
                </a:solidFill>
                <a:latin typeface="Arial"/>
                <a:ea typeface="Arial"/>
                <a:cs typeface="Arial"/>
                <a:sym typeface="Arial"/>
              </a:rPr>
              <a:t>This presentation template is free for everyone to use thanks to the following:</a:t>
            </a:r>
            <a:endParaRPr/>
          </a:p>
        </p:txBody>
      </p:sp>
      <p:sp>
        <p:nvSpPr>
          <p:cNvPr id="370" name="Google Shape;370;p34"/>
          <p:cNvSpPr txBox="1"/>
          <p:nvPr/>
        </p:nvSpPr>
        <p:spPr>
          <a:xfrm>
            <a:off x="7108732" y="8257423"/>
            <a:ext cx="4070535" cy="421513"/>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0" i="0" u="none" strike="noStrike" cap="none">
                <a:solidFill>
                  <a:srgbClr val="EBC4E1"/>
                </a:solidFill>
                <a:latin typeface="Arial"/>
                <a:ea typeface="Arial"/>
                <a:cs typeface="Arial"/>
                <a:sym typeface="Arial"/>
              </a:rPr>
              <a:t>Happy designing!</a:t>
            </a:r>
            <a:endParaRPr/>
          </a:p>
        </p:txBody>
      </p:sp>
      <p:sp>
        <p:nvSpPr>
          <p:cNvPr id="371" name="Google Shape;371;p34"/>
          <p:cNvSpPr txBox="1"/>
          <p:nvPr/>
        </p:nvSpPr>
        <p:spPr>
          <a:xfrm>
            <a:off x="4210005" y="5279512"/>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EBC4E1"/>
                </a:solidFill>
                <a:latin typeface="Arial"/>
                <a:ea typeface="Arial"/>
                <a:cs typeface="Arial"/>
                <a:sym typeface="Arial"/>
              </a:rPr>
              <a:t>for the presentation template</a:t>
            </a:r>
            <a:endParaRPr/>
          </a:p>
        </p:txBody>
      </p:sp>
      <p:sp>
        <p:nvSpPr>
          <p:cNvPr id="372" name="Google Shape;372;p34"/>
          <p:cNvSpPr txBox="1"/>
          <p:nvPr/>
        </p:nvSpPr>
        <p:spPr>
          <a:xfrm>
            <a:off x="4210005" y="7014728"/>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EBC4E1"/>
                </a:solidFill>
                <a:latin typeface="Arial"/>
                <a:ea typeface="Arial"/>
                <a:cs typeface="Arial"/>
                <a:sym typeface="Arial"/>
              </a:rPr>
              <a:t>for the photos</a:t>
            </a:r>
            <a:endParaRPr/>
          </a:p>
        </p:txBody>
      </p:sp>
      <p:sp>
        <p:nvSpPr>
          <p:cNvPr id="373" name="Google Shape;373;p34"/>
          <p:cNvSpPr txBox="1"/>
          <p:nvPr/>
        </p:nvSpPr>
        <p:spPr>
          <a:xfrm>
            <a:off x="5469973" y="1703314"/>
            <a:ext cx="7348055" cy="7735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706" b="0" i="0" u="none" strike="noStrike" cap="none">
                <a:solidFill>
                  <a:srgbClr val="EBC4E1"/>
                </a:solidFill>
                <a:latin typeface="Arial"/>
                <a:ea typeface="Arial"/>
                <a:cs typeface="Arial"/>
                <a:sym typeface="Arial"/>
              </a:rPr>
              <a:t>CREDITS</a:t>
            </a:r>
            <a:endParaRPr/>
          </a:p>
        </p:txBody>
      </p:sp>
      <p:sp>
        <p:nvSpPr>
          <p:cNvPr id="374" name="Google Shape;374;p34"/>
          <p:cNvSpPr txBox="1"/>
          <p:nvPr/>
        </p:nvSpPr>
        <p:spPr>
          <a:xfrm>
            <a:off x="6110027" y="6282261"/>
            <a:ext cx="6067945" cy="61816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712" b="0" i="0" u="none" strike="noStrike" cap="none">
                <a:solidFill>
                  <a:srgbClr val="EBC4E1"/>
                </a:solidFill>
                <a:latin typeface="Arial"/>
                <a:ea typeface="Arial"/>
                <a:cs typeface="Arial"/>
                <a:sym typeface="Arial"/>
              </a:rPr>
              <a:t>Pexels, Pixabay</a:t>
            </a:r>
            <a:endParaRPr/>
          </a:p>
        </p:txBody>
      </p:sp>
      <p:pic>
        <p:nvPicPr>
          <p:cNvPr id="375" name="Google Shape;375;p34"/>
          <p:cNvPicPr preferRelativeResize="0"/>
          <p:nvPr/>
        </p:nvPicPr>
        <p:blipFill>
          <a:blip r:embed="rId3">
            <a:alphaModFix/>
          </a:blip>
          <a:stretch>
            <a:fillRect/>
          </a:stretch>
        </p:blipFill>
        <p:spPr>
          <a:xfrm>
            <a:off x="6731775" y="3840950"/>
            <a:ext cx="4824400" cy="120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36"/>
        <p:cNvGrpSpPr/>
        <p:nvPr/>
      </p:nvGrpSpPr>
      <p:grpSpPr>
        <a:xfrm>
          <a:off x="0" y="0"/>
          <a:ext cx="0" cy="0"/>
          <a:chOff x="0" y="0"/>
          <a:chExt cx="0" cy="0"/>
        </a:xfrm>
      </p:grpSpPr>
      <p:sp>
        <p:nvSpPr>
          <p:cNvPr id="137" name="Google Shape;137;p19"/>
          <p:cNvSpPr txBox="1"/>
          <p:nvPr/>
        </p:nvSpPr>
        <p:spPr>
          <a:xfrm>
            <a:off x="1748645" y="29768"/>
            <a:ext cx="7937796" cy="1418209"/>
          </a:xfrm>
          <a:prstGeom prst="rect">
            <a:avLst/>
          </a:prstGeom>
          <a:noFill/>
          <a:ln>
            <a:noFill/>
          </a:ln>
        </p:spPr>
        <p:txBody>
          <a:bodyPr spcFirstLastPara="1" wrap="square" lIns="0" tIns="0" rIns="0" bIns="0" anchor="t" anchorCtr="0">
            <a:spAutoFit/>
          </a:bodyPr>
          <a:lstStyle/>
          <a:p>
            <a:pPr marL="0" marR="0" lvl="0" indent="0" algn="just" rtl="0">
              <a:lnSpc>
                <a:spcPct val="96000"/>
              </a:lnSpc>
              <a:spcBef>
                <a:spcPts val="0"/>
              </a:spcBef>
              <a:spcAft>
                <a:spcPts val="0"/>
              </a:spcAft>
              <a:buNone/>
            </a:pPr>
            <a:r>
              <a:rPr lang="en-US" sz="9600" b="0" i="0" u="none" strike="noStrike" cap="none" dirty="0">
                <a:solidFill>
                  <a:schemeClr val="bg1"/>
                </a:solidFill>
                <a:latin typeface="Tenor Sans"/>
                <a:ea typeface="Tenor Sans"/>
                <a:cs typeface="Tenor Sans"/>
                <a:sym typeface="Tenor Sans"/>
              </a:rPr>
              <a:t>Agenda</a:t>
            </a:r>
            <a:endParaRPr sz="100" dirty="0">
              <a:solidFill>
                <a:schemeClr val="bg1"/>
              </a:solidFill>
            </a:endParaRPr>
          </a:p>
        </p:txBody>
      </p:sp>
      <p:grpSp>
        <p:nvGrpSpPr>
          <p:cNvPr id="138" name="Google Shape;138;p19"/>
          <p:cNvGrpSpPr/>
          <p:nvPr/>
        </p:nvGrpSpPr>
        <p:grpSpPr>
          <a:xfrm>
            <a:off x="758731" y="2264343"/>
            <a:ext cx="6075793" cy="903193"/>
            <a:chOff x="0" y="0"/>
            <a:chExt cx="2398868" cy="356602"/>
          </a:xfrm>
        </p:grpSpPr>
        <p:sp>
          <p:nvSpPr>
            <p:cNvPr id="139" name="Google Shape;139;p19"/>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19"/>
          <p:cNvGrpSpPr/>
          <p:nvPr/>
        </p:nvGrpSpPr>
        <p:grpSpPr>
          <a:xfrm>
            <a:off x="758731" y="3440657"/>
            <a:ext cx="6075793" cy="903193"/>
            <a:chOff x="0" y="0"/>
            <a:chExt cx="2398868" cy="356602"/>
          </a:xfrm>
        </p:grpSpPr>
        <p:sp>
          <p:nvSpPr>
            <p:cNvPr id="142" name="Google Shape;142;p19"/>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4" name="Google Shape;144;p19"/>
          <p:cNvGrpSpPr/>
          <p:nvPr/>
        </p:nvGrpSpPr>
        <p:grpSpPr>
          <a:xfrm>
            <a:off x="758731" y="4614873"/>
            <a:ext cx="6075793" cy="903193"/>
            <a:chOff x="0" y="0"/>
            <a:chExt cx="2398868" cy="356602"/>
          </a:xfrm>
        </p:grpSpPr>
        <p:sp>
          <p:nvSpPr>
            <p:cNvPr id="145" name="Google Shape;145;p19"/>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19"/>
          <p:cNvGrpSpPr/>
          <p:nvPr/>
        </p:nvGrpSpPr>
        <p:grpSpPr>
          <a:xfrm>
            <a:off x="758731" y="5789089"/>
            <a:ext cx="6075793" cy="903193"/>
            <a:chOff x="0" y="0"/>
            <a:chExt cx="2398868" cy="356602"/>
          </a:xfrm>
        </p:grpSpPr>
        <p:sp>
          <p:nvSpPr>
            <p:cNvPr id="148" name="Google Shape;148;p19"/>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9"/>
          <p:cNvGrpSpPr/>
          <p:nvPr/>
        </p:nvGrpSpPr>
        <p:grpSpPr>
          <a:xfrm>
            <a:off x="758731" y="6958982"/>
            <a:ext cx="6075793" cy="903193"/>
            <a:chOff x="0" y="0"/>
            <a:chExt cx="2398868" cy="356602"/>
          </a:xfrm>
        </p:grpSpPr>
        <p:sp>
          <p:nvSpPr>
            <p:cNvPr id="151" name="Google Shape;151;p19"/>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9"/>
          <p:cNvSpPr txBox="1"/>
          <p:nvPr/>
        </p:nvSpPr>
        <p:spPr>
          <a:xfrm>
            <a:off x="2420704" y="2479900"/>
            <a:ext cx="27519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EBC4E1"/>
                </a:solidFill>
                <a:latin typeface="Poppins"/>
                <a:ea typeface="Poppins"/>
                <a:cs typeface="Poppins"/>
                <a:sym typeface="Poppins"/>
              </a:rPr>
              <a:t>Introduction</a:t>
            </a:r>
            <a:endParaRPr dirty="0"/>
          </a:p>
        </p:txBody>
      </p:sp>
      <p:sp>
        <p:nvSpPr>
          <p:cNvPr id="154" name="Google Shape;154;p19"/>
          <p:cNvSpPr txBox="1"/>
          <p:nvPr/>
        </p:nvSpPr>
        <p:spPr>
          <a:xfrm>
            <a:off x="1681960" y="3660350"/>
            <a:ext cx="4229400"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EBC4E1"/>
                </a:solidFill>
                <a:latin typeface="Poppins"/>
                <a:ea typeface="Poppins"/>
                <a:cs typeface="Poppins"/>
                <a:sym typeface="Poppins"/>
              </a:rPr>
              <a:t>Course objectives</a:t>
            </a:r>
            <a:endParaRPr dirty="0"/>
          </a:p>
        </p:txBody>
      </p:sp>
      <p:sp>
        <p:nvSpPr>
          <p:cNvPr id="155" name="Google Shape;155;p19"/>
          <p:cNvSpPr txBox="1"/>
          <p:nvPr/>
        </p:nvSpPr>
        <p:spPr>
          <a:xfrm>
            <a:off x="1872462" y="4835625"/>
            <a:ext cx="3848400"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EBC4E1"/>
                </a:solidFill>
                <a:latin typeface="Poppins"/>
                <a:ea typeface="Poppins"/>
                <a:cs typeface="Poppins"/>
                <a:sym typeface="Poppins"/>
              </a:rPr>
              <a:t>Excel user interface </a:t>
            </a:r>
            <a:endParaRPr dirty="0"/>
          </a:p>
        </p:txBody>
      </p:sp>
      <p:sp>
        <p:nvSpPr>
          <p:cNvPr id="156" name="Google Shape;156;p19"/>
          <p:cNvSpPr txBox="1"/>
          <p:nvPr/>
        </p:nvSpPr>
        <p:spPr>
          <a:xfrm>
            <a:off x="1765809" y="6007675"/>
            <a:ext cx="4061700"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dirty="0">
                <a:solidFill>
                  <a:srgbClr val="EBC4E1"/>
                </a:solidFill>
                <a:latin typeface="Poppins"/>
                <a:cs typeface="Poppins"/>
                <a:sym typeface="Poppins"/>
              </a:rPr>
              <a:t>Organizing files</a:t>
            </a:r>
            <a:endParaRPr dirty="0"/>
          </a:p>
        </p:txBody>
      </p:sp>
      <p:sp>
        <p:nvSpPr>
          <p:cNvPr id="157" name="Google Shape;157;p19"/>
          <p:cNvSpPr txBox="1"/>
          <p:nvPr/>
        </p:nvSpPr>
        <p:spPr>
          <a:xfrm>
            <a:off x="892404" y="7184075"/>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EBC4E1"/>
                </a:solidFill>
                <a:latin typeface="Poppins"/>
                <a:ea typeface="Poppins"/>
                <a:cs typeface="Poppins"/>
                <a:sym typeface="Poppins"/>
              </a:rPr>
              <a:t>Working with worksheet</a:t>
            </a:r>
            <a:endParaRPr dirty="0"/>
          </a:p>
        </p:txBody>
      </p:sp>
      <p:sp>
        <p:nvSpPr>
          <p:cNvPr id="2" name="Google Shape;153;p19">
            <a:extLst>
              <a:ext uri="{FF2B5EF4-FFF2-40B4-BE49-F238E27FC236}">
                <a16:creationId xmlns:a16="http://schemas.microsoft.com/office/drawing/2014/main" id="{3404D97B-E83C-FC0E-23EB-90CE39DE054C}"/>
              </a:ext>
            </a:extLst>
          </p:cNvPr>
          <p:cNvSpPr txBox="1"/>
          <p:nvPr/>
        </p:nvSpPr>
        <p:spPr>
          <a:xfrm>
            <a:off x="300280" y="8128875"/>
            <a:ext cx="6075793"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dirty="0">
                <a:solidFill>
                  <a:srgbClr val="EBC4E1"/>
                </a:solidFill>
                <a:latin typeface="Poppins"/>
                <a:cs typeface="Poppins"/>
              </a:rPr>
              <a:t>Entering</a:t>
            </a:r>
            <a:r>
              <a:rPr lang="en-US" sz="1800" b="1" i="0" dirty="0">
                <a:solidFill>
                  <a:srgbClr val="000000"/>
                </a:solidFill>
                <a:effectLst/>
                <a:latin typeface="Calibri-Bold"/>
              </a:rPr>
              <a:t> </a:t>
            </a:r>
            <a:r>
              <a:rPr lang="en-US" sz="3000" dirty="0">
                <a:solidFill>
                  <a:srgbClr val="EBC4E1"/>
                </a:solidFill>
                <a:latin typeface="Poppins"/>
                <a:cs typeface="Poppins"/>
              </a:rPr>
              <a:t>Text</a:t>
            </a:r>
            <a:r>
              <a:rPr lang="en-US" sz="1800" b="1" i="0" dirty="0">
                <a:solidFill>
                  <a:srgbClr val="000000"/>
                </a:solidFill>
                <a:effectLst/>
                <a:latin typeface="Calibri-Bold"/>
              </a:rPr>
              <a:t> </a:t>
            </a:r>
            <a:r>
              <a:rPr lang="en-US" sz="3000" dirty="0">
                <a:solidFill>
                  <a:srgbClr val="EBC4E1"/>
                </a:solidFill>
                <a:latin typeface="Poppins"/>
                <a:cs typeface="Poppins"/>
              </a:rPr>
              <a:t>and</a:t>
            </a:r>
            <a:r>
              <a:rPr lang="en-US" sz="1800" b="1" i="0" dirty="0">
                <a:solidFill>
                  <a:srgbClr val="000000"/>
                </a:solidFill>
                <a:effectLst/>
                <a:latin typeface="Calibri-Bold"/>
              </a:rPr>
              <a:t> </a:t>
            </a:r>
            <a:r>
              <a:rPr lang="en-US" sz="3000" dirty="0">
                <a:solidFill>
                  <a:srgbClr val="EBC4E1"/>
                </a:solidFill>
                <a:latin typeface="Poppins"/>
                <a:cs typeface="Poppins"/>
              </a:rPr>
              <a:t>Sum</a:t>
            </a:r>
            <a:r>
              <a:rPr lang="en-US" sz="4000" dirty="0"/>
              <a:t> </a:t>
            </a:r>
            <a:br>
              <a:rPr lang="en-US" sz="4000" dirty="0"/>
            </a:br>
            <a:endParaRPr dirty="0"/>
          </a:p>
        </p:txBody>
      </p:sp>
      <p:grpSp>
        <p:nvGrpSpPr>
          <p:cNvPr id="3" name="Google Shape;138;p19">
            <a:extLst>
              <a:ext uri="{FF2B5EF4-FFF2-40B4-BE49-F238E27FC236}">
                <a16:creationId xmlns:a16="http://schemas.microsoft.com/office/drawing/2014/main" id="{5C318029-3A34-299E-5ABB-3E8CD97800D6}"/>
              </a:ext>
            </a:extLst>
          </p:cNvPr>
          <p:cNvGrpSpPr/>
          <p:nvPr/>
        </p:nvGrpSpPr>
        <p:grpSpPr>
          <a:xfrm>
            <a:off x="758731" y="8128875"/>
            <a:ext cx="6075793" cy="903193"/>
            <a:chOff x="0" y="0"/>
            <a:chExt cx="2398868" cy="356602"/>
          </a:xfrm>
        </p:grpSpPr>
        <p:sp>
          <p:nvSpPr>
            <p:cNvPr id="4" name="Google Shape;139;p19">
              <a:extLst>
                <a:ext uri="{FF2B5EF4-FFF2-40B4-BE49-F238E27FC236}">
                  <a16:creationId xmlns:a16="http://schemas.microsoft.com/office/drawing/2014/main" id="{F607DB4A-71D2-5267-19AE-7281EC7D12D2}"/>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p19">
              <a:extLst>
                <a:ext uri="{FF2B5EF4-FFF2-40B4-BE49-F238E27FC236}">
                  <a16:creationId xmlns:a16="http://schemas.microsoft.com/office/drawing/2014/main" id="{D8A2FF22-A895-AA8E-0067-1DAB5075A162}"/>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26" name="Picture 2" descr="Agenda 2 - Transportation Improvement ...">
            <a:extLst>
              <a:ext uri="{FF2B5EF4-FFF2-40B4-BE49-F238E27FC236}">
                <a16:creationId xmlns:a16="http://schemas.microsoft.com/office/drawing/2014/main" id="{CB7DD221-2754-AD80-8E04-B64B979DF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97" y="2190861"/>
            <a:ext cx="8764073" cy="6866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62"/>
        <p:cNvGrpSpPr/>
        <p:nvPr/>
      </p:nvGrpSpPr>
      <p:grpSpPr>
        <a:xfrm>
          <a:off x="0" y="0"/>
          <a:ext cx="0" cy="0"/>
          <a:chOff x="0" y="0"/>
          <a:chExt cx="0" cy="0"/>
        </a:xfrm>
      </p:grpSpPr>
      <p:sp>
        <p:nvSpPr>
          <p:cNvPr id="167" name="Google Shape;167;p20"/>
          <p:cNvSpPr txBox="1"/>
          <p:nvPr/>
        </p:nvSpPr>
        <p:spPr>
          <a:xfrm>
            <a:off x="836448" y="173432"/>
            <a:ext cx="13870815" cy="1418209"/>
          </a:xfrm>
          <a:prstGeom prst="rect">
            <a:avLst/>
          </a:prstGeom>
          <a:noFill/>
          <a:ln>
            <a:noFill/>
          </a:ln>
        </p:spPr>
        <p:txBody>
          <a:bodyPr spcFirstLastPara="1" wrap="square" lIns="0" tIns="0" rIns="0" bIns="0" anchor="t" anchorCtr="0">
            <a:spAutoFit/>
          </a:bodyPr>
          <a:lstStyle/>
          <a:p>
            <a:pPr marL="0" marR="0" lvl="0" indent="0" algn="just" rtl="0">
              <a:lnSpc>
                <a:spcPct val="95991"/>
              </a:lnSpc>
              <a:spcBef>
                <a:spcPts val="0"/>
              </a:spcBef>
              <a:spcAft>
                <a:spcPts val="0"/>
              </a:spcAft>
              <a:buNone/>
            </a:pPr>
            <a:r>
              <a:rPr lang="en-US" sz="9600" dirty="0">
                <a:solidFill>
                  <a:schemeClr val="bg1"/>
                </a:solidFill>
                <a:latin typeface="Tenor Sans"/>
                <a:sym typeface="Tenor Sans"/>
              </a:rPr>
              <a:t>Agenda…</a:t>
            </a:r>
            <a:endParaRPr lang="en-US" sz="9600" dirty="0">
              <a:solidFill>
                <a:schemeClr val="bg1"/>
              </a:solidFill>
            </a:endParaRPr>
          </a:p>
        </p:txBody>
      </p:sp>
      <p:grpSp>
        <p:nvGrpSpPr>
          <p:cNvPr id="5" name="Google Shape;141;p19">
            <a:extLst>
              <a:ext uri="{FF2B5EF4-FFF2-40B4-BE49-F238E27FC236}">
                <a16:creationId xmlns:a16="http://schemas.microsoft.com/office/drawing/2014/main" id="{A6F6DFDC-5179-478E-72DC-6E0BB01D053F}"/>
              </a:ext>
            </a:extLst>
          </p:cNvPr>
          <p:cNvGrpSpPr/>
          <p:nvPr/>
        </p:nvGrpSpPr>
        <p:grpSpPr>
          <a:xfrm>
            <a:off x="865737" y="1995174"/>
            <a:ext cx="6075793" cy="903193"/>
            <a:chOff x="0" y="0"/>
            <a:chExt cx="2398868" cy="356602"/>
          </a:xfrm>
        </p:grpSpPr>
        <p:sp>
          <p:nvSpPr>
            <p:cNvPr id="6" name="Google Shape;142;p19">
              <a:extLst>
                <a:ext uri="{FF2B5EF4-FFF2-40B4-BE49-F238E27FC236}">
                  <a16:creationId xmlns:a16="http://schemas.microsoft.com/office/drawing/2014/main" id="{59DD720B-3309-B39B-915B-F7A3800755FB}"/>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143;p19">
              <a:extLst>
                <a:ext uri="{FF2B5EF4-FFF2-40B4-BE49-F238E27FC236}">
                  <a16:creationId xmlns:a16="http://schemas.microsoft.com/office/drawing/2014/main" id="{46774F1B-68A6-3585-3115-A0BB0B8CC51A}"/>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144;p19">
            <a:extLst>
              <a:ext uri="{FF2B5EF4-FFF2-40B4-BE49-F238E27FC236}">
                <a16:creationId xmlns:a16="http://schemas.microsoft.com/office/drawing/2014/main" id="{127A50BC-FC4A-3A39-0FD1-9518D31A2DCE}"/>
              </a:ext>
            </a:extLst>
          </p:cNvPr>
          <p:cNvGrpSpPr/>
          <p:nvPr/>
        </p:nvGrpSpPr>
        <p:grpSpPr>
          <a:xfrm>
            <a:off x="865737" y="3169390"/>
            <a:ext cx="6075793" cy="903193"/>
            <a:chOff x="0" y="0"/>
            <a:chExt cx="2398868" cy="356602"/>
          </a:xfrm>
        </p:grpSpPr>
        <p:sp>
          <p:nvSpPr>
            <p:cNvPr id="9" name="Google Shape;145;p19">
              <a:extLst>
                <a:ext uri="{FF2B5EF4-FFF2-40B4-BE49-F238E27FC236}">
                  <a16:creationId xmlns:a16="http://schemas.microsoft.com/office/drawing/2014/main" id="{15DC75CE-3566-C8DE-109E-C987B360C8FB}"/>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146;p19">
              <a:extLst>
                <a:ext uri="{FF2B5EF4-FFF2-40B4-BE49-F238E27FC236}">
                  <a16:creationId xmlns:a16="http://schemas.microsoft.com/office/drawing/2014/main" id="{A6374F82-2813-0703-D297-B2B4C0004AC6}"/>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 name="Google Shape;147;p19">
            <a:extLst>
              <a:ext uri="{FF2B5EF4-FFF2-40B4-BE49-F238E27FC236}">
                <a16:creationId xmlns:a16="http://schemas.microsoft.com/office/drawing/2014/main" id="{058CEC7F-E4B5-D1BE-4E38-6FFF302BCDE3}"/>
              </a:ext>
            </a:extLst>
          </p:cNvPr>
          <p:cNvGrpSpPr/>
          <p:nvPr/>
        </p:nvGrpSpPr>
        <p:grpSpPr>
          <a:xfrm>
            <a:off x="865737" y="4343606"/>
            <a:ext cx="6075793" cy="903193"/>
            <a:chOff x="0" y="0"/>
            <a:chExt cx="2398868" cy="356602"/>
          </a:xfrm>
        </p:grpSpPr>
        <p:sp>
          <p:nvSpPr>
            <p:cNvPr id="12" name="Google Shape;148;p19">
              <a:extLst>
                <a:ext uri="{FF2B5EF4-FFF2-40B4-BE49-F238E27FC236}">
                  <a16:creationId xmlns:a16="http://schemas.microsoft.com/office/drawing/2014/main" id="{6910A418-4D3E-9BC6-56FB-C8A258A131F8}"/>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49;p19">
              <a:extLst>
                <a:ext uri="{FF2B5EF4-FFF2-40B4-BE49-F238E27FC236}">
                  <a16:creationId xmlns:a16="http://schemas.microsoft.com/office/drawing/2014/main" id="{0AD24D6A-83BE-1B1C-2FF6-CB0BE170BD60}"/>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150;p19">
            <a:extLst>
              <a:ext uri="{FF2B5EF4-FFF2-40B4-BE49-F238E27FC236}">
                <a16:creationId xmlns:a16="http://schemas.microsoft.com/office/drawing/2014/main" id="{65DC3C56-8522-798D-AF7C-A60F124060FA}"/>
              </a:ext>
            </a:extLst>
          </p:cNvPr>
          <p:cNvGrpSpPr/>
          <p:nvPr/>
        </p:nvGrpSpPr>
        <p:grpSpPr>
          <a:xfrm>
            <a:off x="865737" y="5513499"/>
            <a:ext cx="6075793" cy="903193"/>
            <a:chOff x="0" y="0"/>
            <a:chExt cx="2398868" cy="356602"/>
          </a:xfrm>
        </p:grpSpPr>
        <p:sp>
          <p:nvSpPr>
            <p:cNvPr id="15" name="Google Shape;151;p19">
              <a:extLst>
                <a:ext uri="{FF2B5EF4-FFF2-40B4-BE49-F238E27FC236}">
                  <a16:creationId xmlns:a16="http://schemas.microsoft.com/office/drawing/2014/main" id="{84EFD581-BBE0-7206-EE7F-1B9AFBA66197}"/>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152;p19">
              <a:extLst>
                <a:ext uri="{FF2B5EF4-FFF2-40B4-BE49-F238E27FC236}">
                  <a16:creationId xmlns:a16="http://schemas.microsoft.com/office/drawing/2014/main" id="{F9811B55-045C-2129-BB76-49D4CB5A2992}"/>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 name="Google Shape;154;p19">
            <a:extLst>
              <a:ext uri="{FF2B5EF4-FFF2-40B4-BE49-F238E27FC236}">
                <a16:creationId xmlns:a16="http://schemas.microsoft.com/office/drawing/2014/main" id="{4868C3CA-2FA4-D29B-AC59-794BDF026518}"/>
              </a:ext>
            </a:extLst>
          </p:cNvPr>
          <p:cNvSpPr txBox="1"/>
          <p:nvPr/>
        </p:nvSpPr>
        <p:spPr>
          <a:xfrm>
            <a:off x="999410" y="1895680"/>
            <a:ext cx="6075793"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dirty="0">
                <a:solidFill>
                  <a:srgbClr val="FFFF00"/>
                </a:solidFill>
                <a:latin typeface="Poppins"/>
                <a:cs typeface="Poppins"/>
              </a:rPr>
              <a:t>Formatting</a:t>
            </a:r>
            <a:r>
              <a:rPr lang="en-US" sz="1800" b="1" i="0" dirty="0">
                <a:solidFill>
                  <a:srgbClr val="FFFF00"/>
                </a:solidFill>
                <a:effectLst/>
                <a:latin typeface="Calibri-Bold"/>
              </a:rPr>
              <a:t> </a:t>
            </a:r>
            <a:r>
              <a:rPr lang="en-US" sz="3000" dirty="0">
                <a:solidFill>
                  <a:srgbClr val="FFFF00"/>
                </a:solidFill>
                <a:latin typeface="Poppins"/>
                <a:cs typeface="Poppins"/>
              </a:rPr>
              <a:t>a Cell &amp; data</a:t>
            </a:r>
            <a:r>
              <a:rPr lang="en-US" sz="4000" dirty="0">
                <a:solidFill>
                  <a:srgbClr val="FFFF00"/>
                </a:solidFill>
              </a:rPr>
              <a:t> </a:t>
            </a:r>
            <a:br>
              <a:rPr lang="en-US" sz="4000" dirty="0">
                <a:solidFill>
                  <a:srgbClr val="FFFF00"/>
                </a:solidFill>
              </a:rPr>
            </a:br>
            <a:endParaRPr dirty="0">
              <a:solidFill>
                <a:srgbClr val="FFFF00"/>
              </a:solidFill>
            </a:endParaRPr>
          </a:p>
        </p:txBody>
      </p:sp>
      <p:sp>
        <p:nvSpPr>
          <p:cNvPr id="19" name="Google Shape;155;p19">
            <a:extLst>
              <a:ext uri="{FF2B5EF4-FFF2-40B4-BE49-F238E27FC236}">
                <a16:creationId xmlns:a16="http://schemas.microsoft.com/office/drawing/2014/main" id="{D035AF52-0626-815D-27FE-94B2FB6943DE}"/>
              </a:ext>
            </a:extLst>
          </p:cNvPr>
          <p:cNvSpPr txBox="1"/>
          <p:nvPr/>
        </p:nvSpPr>
        <p:spPr>
          <a:xfrm>
            <a:off x="1028697" y="3265549"/>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i="0" u="none" strike="noStrike" cap="none" dirty="0">
                <a:solidFill>
                  <a:srgbClr val="FFFF00"/>
                </a:solidFill>
                <a:latin typeface="Poppins"/>
                <a:ea typeface="Poppins"/>
                <a:cs typeface="Poppins"/>
                <a:sym typeface="Poppins"/>
              </a:rPr>
              <a:t>Formulars </a:t>
            </a:r>
            <a:r>
              <a:rPr lang="en-US" sz="3000" b="1" dirty="0">
                <a:solidFill>
                  <a:srgbClr val="FFFF00"/>
                </a:solidFill>
                <a:latin typeface="Poppins"/>
                <a:ea typeface="Poppins"/>
                <a:cs typeface="Poppins"/>
                <a:sym typeface="Poppins"/>
              </a:rPr>
              <a:t>&amp;</a:t>
            </a:r>
            <a:r>
              <a:rPr lang="en-US" sz="3000" b="1" i="0" u="none" strike="noStrike" cap="none" dirty="0">
                <a:solidFill>
                  <a:srgbClr val="FFFF00"/>
                </a:solidFill>
                <a:latin typeface="Poppins"/>
                <a:ea typeface="Poppins"/>
                <a:cs typeface="Poppins"/>
                <a:sym typeface="Poppins"/>
              </a:rPr>
              <a:t> Functions</a:t>
            </a:r>
            <a:endParaRPr b="1" dirty="0">
              <a:solidFill>
                <a:srgbClr val="FFFF00"/>
              </a:solidFill>
            </a:endParaRPr>
          </a:p>
        </p:txBody>
      </p:sp>
      <p:sp>
        <p:nvSpPr>
          <p:cNvPr id="20" name="Google Shape;156;p19">
            <a:extLst>
              <a:ext uri="{FF2B5EF4-FFF2-40B4-BE49-F238E27FC236}">
                <a16:creationId xmlns:a16="http://schemas.microsoft.com/office/drawing/2014/main" id="{FC7856D3-2AD7-EE38-9837-18309FAF1E8F}"/>
              </a:ext>
            </a:extLst>
          </p:cNvPr>
          <p:cNvSpPr txBox="1"/>
          <p:nvPr/>
        </p:nvSpPr>
        <p:spPr>
          <a:xfrm>
            <a:off x="1843495" y="4456598"/>
            <a:ext cx="4061700"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dirty="0">
                <a:solidFill>
                  <a:srgbClr val="FFFF00"/>
                </a:solidFill>
                <a:latin typeface="Poppins"/>
                <a:cs typeface="Poppins"/>
                <a:sym typeface="Poppins"/>
              </a:rPr>
              <a:t>Graphs &amp; Chats</a:t>
            </a:r>
            <a:endParaRPr b="1" dirty="0">
              <a:solidFill>
                <a:srgbClr val="FFFF00"/>
              </a:solidFill>
            </a:endParaRPr>
          </a:p>
        </p:txBody>
      </p:sp>
      <p:sp>
        <p:nvSpPr>
          <p:cNvPr id="21" name="Google Shape;157;p19">
            <a:extLst>
              <a:ext uri="{FF2B5EF4-FFF2-40B4-BE49-F238E27FC236}">
                <a16:creationId xmlns:a16="http://schemas.microsoft.com/office/drawing/2014/main" id="{18CFD602-C3B8-CEE5-A675-21D6A6D89FEC}"/>
              </a:ext>
            </a:extLst>
          </p:cNvPr>
          <p:cNvSpPr txBox="1"/>
          <p:nvPr/>
        </p:nvSpPr>
        <p:spPr>
          <a:xfrm>
            <a:off x="999410" y="5707596"/>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FFFF00"/>
                </a:solidFill>
                <a:latin typeface="Poppins"/>
                <a:ea typeface="Poppins"/>
                <a:cs typeface="Poppins"/>
                <a:sym typeface="Poppins"/>
              </a:rPr>
              <a:t>Pivot tables, Developer mode </a:t>
            </a:r>
            <a:endParaRPr dirty="0">
              <a:solidFill>
                <a:srgbClr val="FFFF00"/>
              </a:solidFill>
            </a:endParaRPr>
          </a:p>
        </p:txBody>
      </p:sp>
      <p:grpSp>
        <p:nvGrpSpPr>
          <p:cNvPr id="22" name="Google Shape;150;p19">
            <a:extLst>
              <a:ext uri="{FF2B5EF4-FFF2-40B4-BE49-F238E27FC236}">
                <a16:creationId xmlns:a16="http://schemas.microsoft.com/office/drawing/2014/main" id="{9BD5552F-4697-0B4C-8206-A78A315D94F1}"/>
              </a:ext>
            </a:extLst>
          </p:cNvPr>
          <p:cNvGrpSpPr/>
          <p:nvPr/>
        </p:nvGrpSpPr>
        <p:grpSpPr>
          <a:xfrm>
            <a:off x="865737" y="6683392"/>
            <a:ext cx="6075793" cy="903193"/>
            <a:chOff x="0" y="0"/>
            <a:chExt cx="2398868" cy="356602"/>
          </a:xfrm>
        </p:grpSpPr>
        <p:sp>
          <p:nvSpPr>
            <p:cNvPr id="23" name="Google Shape;151;p19">
              <a:extLst>
                <a:ext uri="{FF2B5EF4-FFF2-40B4-BE49-F238E27FC236}">
                  <a16:creationId xmlns:a16="http://schemas.microsoft.com/office/drawing/2014/main" id="{F5D7AD77-129F-A97D-AA1B-6E5992DB8F5B}"/>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152;p19">
              <a:extLst>
                <a:ext uri="{FF2B5EF4-FFF2-40B4-BE49-F238E27FC236}">
                  <a16:creationId xmlns:a16="http://schemas.microsoft.com/office/drawing/2014/main" id="{00E2EDC5-9DA2-0973-7237-E90F332D9371}"/>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157;p19">
            <a:extLst>
              <a:ext uri="{FF2B5EF4-FFF2-40B4-BE49-F238E27FC236}">
                <a16:creationId xmlns:a16="http://schemas.microsoft.com/office/drawing/2014/main" id="{5EF9F8BC-2084-F027-2311-CB623DBB3F56}"/>
              </a:ext>
            </a:extLst>
          </p:cNvPr>
          <p:cNvSpPr txBox="1"/>
          <p:nvPr/>
        </p:nvSpPr>
        <p:spPr>
          <a:xfrm>
            <a:off x="1028697" y="6811822"/>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FFFF00"/>
                </a:solidFill>
                <a:latin typeface="Poppins"/>
                <a:ea typeface="Poppins"/>
                <a:cs typeface="Poppins"/>
                <a:sym typeface="Poppins"/>
              </a:rPr>
              <a:t>V-Lookup</a:t>
            </a:r>
            <a:endParaRPr dirty="0">
              <a:solidFill>
                <a:srgbClr val="FFFF00"/>
              </a:solidFill>
            </a:endParaRPr>
          </a:p>
        </p:txBody>
      </p:sp>
      <p:grpSp>
        <p:nvGrpSpPr>
          <p:cNvPr id="26" name="Google Shape;150;p19">
            <a:extLst>
              <a:ext uri="{FF2B5EF4-FFF2-40B4-BE49-F238E27FC236}">
                <a16:creationId xmlns:a16="http://schemas.microsoft.com/office/drawing/2014/main" id="{0213C1BA-258E-0864-256F-C942AD7F24B5}"/>
              </a:ext>
            </a:extLst>
          </p:cNvPr>
          <p:cNvGrpSpPr/>
          <p:nvPr/>
        </p:nvGrpSpPr>
        <p:grpSpPr>
          <a:xfrm>
            <a:off x="865737" y="7822087"/>
            <a:ext cx="6075793" cy="903193"/>
            <a:chOff x="0" y="0"/>
            <a:chExt cx="2398868" cy="356602"/>
          </a:xfrm>
        </p:grpSpPr>
        <p:sp>
          <p:nvSpPr>
            <p:cNvPr id="27" name="Google Shape;151;p19">
              <a:extLst>
                <a:ext uri="{FF2B5EF4-FFF2-40B4-BE49-F238E27FC236}">
                  <a16:creationId xmlns:a16="http://schemas.microsoft.com/office/drawing/2014/main" id="{10797315-7FE5-332A-0703-95D8210B539A}"/>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152;p19">
              <a:extLst>
                <a:ext uri="{FF2B5EF4-FFF2-40B4-BE49-F238E27FC236}">
                  <a16:creationId xmlns:a16="http://schemas.microsoft.com/office/drawing/2014/main" id="{B7636ADA-1E37-00B7-723F-2263AAF3382E}"/>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157;p19">
            <a:extLst>
              <a:ext uri="{FF2B5EF4-FFF2-40B4-BE49-F238E27FC236}">
                <a16:creationId xmlns:a16="http://schemas.microsoft.com/office/drawing/2014/main" id="{F16EC03D-13CD-0CE4-8825-ACD198C4316A}"/>
              </a:ext>
            </a:extLst>
          </p:cNvPr>
          <p:cNvSpPr txBox="1"/>
          <p:nvPr/>
        </p:nvSpPr>
        <p:spPr>
          <a:xfrm>
            <a:off x="1028697" y="7968660"/>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FFFF00"/>
                </a:solidFill>
                <a:latin typeface="Poppins"/>
                <a:ea typeface="Poppins"/>
                <a:cs typeface="Poppins"/>
                <a:sym typeface="Poppins"/>
              </a:rPr>
              <a:t>Keyboard short cuts</a:t>
            </a:r>
            <a:endParaRPr dirty="0">
              <a:solidFill>
                <a:srgbClr val="FFFF00"/>
              </a:solidFill>
            </a:endParaRPr>
          </a:p>
        </p:txBody>
      </p:sp>
      <p:grpSp>
        <p:nvGrpSpPr>
          <p:cNvPr id="33" name="Google Shape;150;p19">
            <a:extLst>
              <a:ext uri="{FF2B5EF4-FFF2-40B4-BE49-F238E27FC236}">
                <a16:creationId xmlns:a16="http://schemas.microsoft.com/office/drawing/2014/main" id="{290AF186-E853-19A8-C0CF-0890281981A8}"/>
              </a:ext>
            </a:extLst>
          </p:cNvPr>
          <p:cNvGrpSpPr/>
          <p:nvPr/>
        </p:nvGrpSpPr>
        <p:grpSpPr>
          <a:xfrm>
            <a:off x="836448" y="9098595"/>
            <a:ext cx="6075793" cy="903193"/>
            <a:chOff x="0" y="0"/>
            <a:chExt cx="2398868" cy="356602"/>
          </a:xfrm>
        </p:grpSpPr>
        <p:sp>
          <p:nvSpPr>
            <p:cNvPr id="34" name="Google Shape;151;p19">
              <a:extLst>
                <a:ext uri="{FF2B5EF4-FFF2-40B4-BE49-F238E27FC236}">
                  <a16:creationId xmlns:a16="http://schemas.microsoft.com/office/drawing/2014/main" id="{7FD73456-331B-66AD-EA04-40E1771C8609}"/>
                </a:ext>
              </a:extLst>
            </p:cNvPr>
            <p:cNvSpPr/>
            <p:nvPr/>
          </p:nvSpPr>
          <p:spPr>
            <a:xfrm>
              <a:off x="0" y="0"/>
              <a:ext cx="2398868" cy="356602"/>
            </a:xfrm>
            <a:custGeom>
              <a:avLst/>
              <a:gdLst/>
              <a:ahLst/>
              <a:cxnLst/>
              <a:rect l="l" t="t" r="r" b="b"/>
              <a:pathLst>
                <a:path w="2398868" h="356602" extrusionOk="0">
                  <a:moveTo>
                    <a:pt x="22936" y="0"/>
                  </a:moveTo>
                  <a:lnTo>
                    <a:pt x="2375932" y="0"/>
                  </a:lnTo>
                  <a:cubicBezTo>
                    <a:pt x="2388599" y="0"/>
                    <a:pt x="2398868" y="10269"/>
                    <a:pt x="2398868" y="22936"/>
                  </a:cubicBezTo>
                  <a:lnTo>
                    <a:pt x="2398868" y="333666"/>
                  </a:lnTo>
                  <a:cubicBezTo>
                    <a:pt x="2398868" y="339749"/>
                    <a:pt x="2396451" y="345583"/>
                    <a:pt x="2392150" y="349884"/>
                  </a:cubicBezTo>
                  <a:cubicBezTo>
                    <a:pt x="2387848" y="354186"/>
                    <a:pt x="2382014" y="356602"/>
                    <a:pt x="2375932" y="356602"/>
                  </a:cubicBezTo>
                  <a:lnTo>
                    <a:pt x="22936" y="356602"/>
                  </a:lnTo>
                  <a:cubicBezTo>
                    <a:pt x="10269" y="356602"/>
                    <a:pt x="0" y="346333"/>
                    <a:pt x="0" y="333666"/>
                  </a:cubicBezTo>
                  <a:lnTo>
                    <a:pt x="0" y="22936"/>
                  </a:lnTo>
                  <a:cubicBezTo>
                    <a:pt x="0" y="10269"/>
                    <a:pt x="10269" y="0"/>
                    <a:pt x="22936" y="0"/>
                  </a:cubicBezTo>
                  <a:close/>
                </a:path>
              </a:pathLst>
            </a:custGeom>
            <a:solidFill>
              <a:srgbClr val="000000">
                <a:alpha val="0"/>
              </a:srgbClr>
            </a:solidFill>
            <a:ln w="47625" cap="sq" cmpd="sng">
              <a:solidFill>
                <a:srgbClr val="EBC4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 name="Google Shape;152;p19">
              <a:extLst>
                <a:ext uri="{FF2B5EF4-FFF2-40B4-BE49-F238E27FC236}">
                  <a16:creationId xmlns:a16="http://schemas.microsoft.com/office/drawing/2014/main" id="{6A1CF692-0CE1-FBE6-3E78-0851AB06D25C}"/>
                </a:ext>
              </a:extLst>
            </p:cNvPr>
            <p:cNvSpPr txBox="1"/>
            <p:nvPr/>
          </p:nvSpPr>
          <p:spPr>
            <a:xfrm>
              <a:off x="0" y="85725"/>
              <a:ext cx="2398868" cy="270877"/>
            </a:xfrm>
            <a:prstGeom prst="rect">
              <a:avLst/>
            </a:prstGeom>
            <a:noFill/>
            <a:ln>
              <a:noFill/>
            </a:ln>
          </p:spPr>
          <p:txBody>
            <a:bodyPr spcFirstLastPara="1" wrap="square" lIns="50800" tIns="50800" rIns="50800" bIns="50800" anchor="ctr" anchorCtr="0">
              <a:noAutofit/>
            </a:bodyPr>
            <a:lstStyle/>
            <a:p>
              <a:pPr marL="0" marR="0" lvl="0" indent="0" algn="ctr" rtl="0">
                <a:lnSpc>
                  <a:spcPct val="10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 name="Google Shape;157;p19">
            <a:extLst>
              <a:ext uri="{FF2B5EF4-FFF2-40B4-BE49-F238E27FC236}">
                <a16:creationId xmlns:a16="http://schemas.microsoft.com/office/drawing/2014/main" id="{90B0A0EC-DBFC-32B1-5843-525AEDC8DAEB}"/>
              </a:ext>
            </a:extLst>
          </p:cNvPr>
          <p:cNvSpPr txBox="1"/>
          <p:nvPr/>
        </p:nvSpPr>
        <p:spPr>
          <a:xfrm>
            <a:off x="1028697" y="9227025"/>
            <a:ext cx="5749871"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dirty="0">
                <a:solidFill>
                  <a:srgbClr val="FFFF00"/>
                </a:solidFill>
                <a:latin typeface="Poppins"/>
                <a:ea typeface="Poppins"/>
                <a:cs typeface="Poppins"/>
                <a:sym typeface="Poppins"/>
              </a:rPr>
              <a:t>Practice Project</a:t>
            </a:r>
            <a:endParaRPr dirty="0">
              <a:solidFill>
                <a:srgbClr val="FFFF00"/>
              </a:solidFill>
            </a:endParaRPr>
          </a:p>
        </p:txBody>
      </p:sp>
      <p:pic>
        <p:nvPicPr>
          <p:cNvPr id="29" name="Picture 28">
            <a:extLst>
              <a:ext uri="{FF2B5EF4-FFF2-40B4-BE49-F238E27FC236}">
                <a16:creationId xmlns:a16="http://schemas.microsoft.com/office/drawing/2014/main" id="{58F380D6-BF5D-8E20-2684-21D1047D2E57}"/>
              </a:ext>
            </a:extLst>
          </p:cNvPr>
          <p:cNvPicPr>
            <a:picLocks noChangeAspect="1"/>
          </p:cNvPicPr>
          <p:nvPr/>
        </p:nvPicPr>
        <p:blipFill>
          <a:blip r:embed="rId3"/>
          <a:stretch>
            <a:fillRect/>
          </a:stretch>
        </p:blipFill>
        <p:spPr>
          <a:xfrm>
            <a:off x="9372285" y="1895239"/>
            <a:ext cx="7787504" cy="81065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62"/>
        <p:cNvGrpSpPr/>
        <p:nvPr/>
      </p:nvGrpSpPr>
      <p:grpSpPr>
        <a:xfrm>
          <a:off x="0" y="0"/>
          <a:ext cx="0" cy="0"/>
          <a:chOff x="0" y="0"/>
          <a:chExt cx="0" cy="0"/>
        </a:xfrm>
      </p:grpSpPr>
      <p:grpSp>
        <p:nvGrpSpPr>
          <p:cNvPr id="163" name="Google Shape;163;p20"/>
          <p:cNvGrpSpPr/>
          <p:nvPr/>
        </p:nvGrpSpPr>
        <p:grpSpPr>
          <a:xfrm>
            <a:off x="0" y="0"/>
            <a:ext cx="17978034" cy="9699788"/>
            <a:chOff x="0" y="0"/>
            <a:chExt cx="4274726" cy="2184894"/>
          </a:xfrm>
        </p:grpSpPr>
        <p:sp>
          <p:nvSpPr>
            <p:cNvPr id="164" name="Google Shape;164;p20"/>
            <p:cNvSpPr/>
            <p:nvPr/>
          </p:nvSpPr>
          <p:spPr>
            <a:xfrm>
              <a:off x="0" y="0"/>
              <a:ext cx="4274726" cy="2184894"/>
            </a:xfrm>
            <a:custGeom>
              <a:avLst/>
              <a:gdLst/>
              <a:ahLst/>
              <a:cxnLst/>
              <a:rect l="l" t="t" r="r" b="b"/>
              <a:pathLst>
                <a:path w="4274726" h="2184894" extrusionOk="0">
                  <a:moveTo>
                    <a:pt x="0" y="0"/>
                  </a:moveTo>
                  <a:lnTo>
                    <a:pt x="4274726" y="0"/>
                  </a:lnTo>
                  <a:lnTo>
                    <a:pt x="4274726" y="2184894"/>
                  </a:lnTo>
                  <a:lnTo>
                    <a:pt x="0" y="2184894"/>
                  </a:lnTo>
                  <a:close/>
                </a:path>
              </a:pathLst>
            </a:custGeom>
            <a:solidFill>
              <a:srgbClr val="000000">
                <a:alpha val="0"/>
              </a:srgbClr>
            </a:solidFill>
            <a:ln w="38100" cap="sq" cmpd="sng">
              <a:solidFill>
                <a:srgbClr val="EBC4E1"/>
              </a:solidFill>
              <a:prstDash val="solid"/>
              <a:miter lim="8000"/>
              <a:headEnd type="none" w="sm" len="sm"/>
              <a:tailEnd type="none" w="sm" len="sm"/>
            </a:ln>
          </p:spPr>
        </p:sp>
        <p:sp>
          <p:nvSpPr>
            <p:cNvPr id="165" name="Google Shape;165;p20"/>
            <p:cNvSpPr txBox="1"/>
            <p:nvPr/>
          </p:nvSpPr>
          <p:spPr>
            <a:xfrm>
              <a:off x="0" y="85725"/>
              <a:ext cx="4274726" cy="2099169"/>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6944"/>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sp>
        <p:nvSpPr>
          <p:cNvPr id="166" name="Google Shape;166;p20"/>
          <p:cNvSpPr txBox="1"/>
          <p:nvPr/>
        </p:nvSpPr>
        <p:spPr>
          <a:xfrm>
            <a:off x="635430" y="2324947"/>
            <a:ext cx="17203119" cy="6401753"/>
          </a:xfrm>
          <a:prstGeom prst="rect">
            <a:avLst/>
          </a:prstGeom>
          <a:noFill/>
          <a:ln>
            <a:noFill/>
          </a:ln>
        </p:spPr>
        <p:txBody>
          <a:bodyPr spcFirstLastPara="1" wrap="square" lIns="0" tIns="0" rIns="0" bIns="0" anchor="t" anchorCtr="0">
            <a:spAutoFit/>
          </a:bodyPr>
          <a:lstStyle/>
          <a:p>
            <a:pPr marL="571500" marR="0" lvl="0" indent="-5715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Microsoft Excel is a spreadsheet program used to record and analyze numerical and statistical data. </a:t>
            </a:r>
          </a:p>
          <a:p>
            <a:pPr marL="571500" marR="0" lvl="0" indent="-5715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endParaRPr>
          </a:p>
          <a:p>
            <a:pPr marL="571500" marR="0" lvl="0" indent="-5715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It helps with tasks like calculations, making charts, and organizing data neatly.</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0" normalizeH="0" baseline="0" noProof="0" dirty="0">
              <a:ln>
                <a:noFill/>
              </a:ln>
              <a:solidFill>
                <a:srgbClr val="FFFF00"/>
              </a:solidFill>
              <a:effectLst/>
              <a:uLnTx/>
              <a:uFillTx/>
              <a:latin typeface="Poppins"/>
              <a:ea typeface="Poppins"/>
              <a:cs typeface="Poppins"/>
              <a:sym typeface="Poppins"/>
            </a:endParaRPr>
          </a:p>
          <a:p>
            <a:pPr marL="571500" marR="0" lvl="0" indent="-5715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It is compatible with multiple OS like Windows, macOS, Android and iOS.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endParaRPr>
          </a:p>
          <a:p>
            <a:pPr marL="571500" marR="0" lvl="0" indent="-5715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It consists of </a:t>
            </a:r>
            <a:r>
              <a:rPr kumimoji="0" lang="en-US" sz="3600" b="0" i="0" u="none" strike="noStrike" kern="0" cap="none" spc="0" normalizeH="0" baseline="0" noProof="0" dirty="0">
                <a:ln>
                  <a:noFill/>
                </a:ln>
                <a:solidFill>
                  <a:srgbClr val="FF0000"/>
                </a:solidFill>
                <a:effectLst/>
                <a:uLnTx/>
                <a:uFillTx/>
                <a:latin typeface="Poppins"/>
                <a:ea typeface="Poppins"/>
                <a:cs typeface="Poppins"/>
                <a:sym typeface="Poppins"/>
              </a:rPr>
              <a:t>10,48,576</a:t>
            </a: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 rows and </a:t>
            </a:r>
            <a:r>
              <a:rPr kumimoji="0" lang="en-US" sz="3600" b="0" i="0" u="none" strike="noStrike" kern="0" cap="none" spc="0" normalizeH="0" baseline="0" noProof="0" dirty="0">
                <a:ln>
                  <a:noFill/>
                </a:ln>
                <a:solidFill>
                  <a:srgbClr val="FF0000"/>
                </a:solidFill>
                <a:effectLst/>
                <a:uLnTx/>
                <a:uFillTx/>
                <a:latin typeface="Poppins"/>
                <a:cs typeface="Poppins"/>
                <a:sym typeface="Poppins"/>
              </a:rPr>
              <a:t>16,384</a:t>
            </a:r>
            <a:r>
              <a:rPr kumimoji="0" lang="en-US" sz="3600" b="0" i="0" u="none" strike="noStrike" kern="0" cap="none" spc="0" normalizeH="0" baseline="0" noProof="0" dirty="0">
                <a:ln>
                  <a:noFill/>
                </a:ln>
                <a:solidFill>
                  <a:srgbClr val="FFFF00"/>
                </a:solidFill>
                <a:effectLst/>
                <a:uLnTx/>
                <a:uFillTx/>
                <a:latin typeface="Poppins"/>
                <a:ea typeface="Poppins"/>
                <a:cs typeface="Poppins"/>
                <a:sym typeface="Poppins"/>
              </a:rPr>
              <a:t> columns, a row and column together make a cell. Each cell has an address defined by column name and row number example A1, D2, etc.</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167;p20"/>
          <p:cNvSpPr txBox="1"/>
          <p:nvPr/>
        </p:nvSpPr>
        <p:spPr>
          <a:xfrm>
            <a:off x="3809022" y="357535"/>
            <a:ext cx="10669956" cy="1300036"/>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95991"/>
              </a:lnSpc>
              <a:spcBef>
                <a:spcPts val="0"/>
              </a:spcBef>
              <a:spcAft>
                <a:spcPts val="0"/>
              </a:spcAft>
              <a:buClr>
                <a:srgbClr val="000000"/>
              </a:buClr>
              <a:buSzTx/>
              <a:buFont typeface="Arial"/>
              <a:buNone/>
              <a:tabLst/>
              <a:defRPr/>
            </a:pPr>
            <a:r>
              <a:rPr kumimoji="0" lang="en-US" sz="8800" b="0" i="0" u="none" strike="noStrike" kern="0" cap="none" spc="0" normalizeH="0" baseline="0" noProof="0" dirty="0">
                <a:ln>
                  <a:noFill/>
                </a:ln>
                <a:solidFill>
                  <a:srgbClr val="EBC4E1"/>
                </a:solidFill>
                <a:effectLst/>
                <a:uLnTx/>
                <a:uFillTx/>
                <a:latin typeface="Tenor Sans"/>
                <a:ea typeface="Tenor Sans"/>
                <a:cs typeface="Tenor Sans"/>
                <a:sym typeface="Tenor Sans"/>
              </a:rPr>
              <a:t>Introduction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0730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62"/>
        <p:cNvGrpSpPr/>
        <p:nvPr/>
      </p:nvGrpSpPr>
      <p:grpSpPr>
        <a:xfrm>
          <a:off x="0" y="0"/>
          <a:ext cx="0" cy="0"/>
          <a:chOff x="0" y="0"/>
          <a:chExt cx="0" cy="0"/>
        </a:xfrm>
      </p:grpSpPr>
      <p:sp>
        <p:nvSpPr>
          <p:cNvPr id="3" name="TextBox 2">
            <a:extLst>
              <a:ext uri="{FF2B5EF4-FFF2-40B4-BE49-F238E27FC236}">
                <a16:creationId xmlns:a16="http://schemas.microsoft.com/office/drawing/2014/main" id="{4FBDD698-1363-A0B2-9C64-F6A638362D42}"/>
              </a:ext>
            </a:extLst>
          </p:cNvPr>
          <p:cNvSpPr txBox="1"/>
          <p:nvPr/>
        </p:nvSpPr>
        <p:spPr>
          <a:xfrm>
            <a:off x="433954" y="2960177"/>
            <a:ext cx="11096786" cy="5830827"/>
          </a:xfrm>
          <a:prstGeom prst="rect">
            <a:avLst/>
          </a:prstGeom>
          <a:noFill/>
        </p:spPr>
        <p:txBody>
          <a:bodyPr wrap="square">
            <a:spAutoFit/>
          </a:bodyPr>
          <a:lstStyle/>
          <a:p>
            <a:pPr marL="571500" marR="0" lvl="0" indent="-571500" algn="just" rtl="0">
              <a:lnSpc>
                <a:spcPct val="150000"/>
              </a:lnSpc>
              <a:spcBef>
                <a:spcPts val="0"/>
              </a:spcBef>
              <a:spcAft>
                <a:spcPts val="0"/>
              </a:spcAft>
              <a:buFont typeface="Wingdings" panose="05000000000000000000" pitchFamily="2" charset="2"/>
              <a:buChar char="v"/>
            </a:pPr>
            <a:r>
              <a:rPr lang="en-US" sz="3600" dirty="0">
                <a:solidFill>
                  <a:srgbClr val="FFFF00"/>
                </a:solidFill>
                <a:latin typeface="Poppins"/>
                <a:cs typeface="Poppins"/>
                <a:sym typeface="Poppins"/>
              </a:rPr>
              <a:t>Create basic worksheets using MS 2019.</a:t>
            </a:r>
          </a:p>
          <a:p>
            <a:pPr marL="571500" indent="-571500" algn="just">
              <a:lnSpc>
                <a:spcPct val="150000"/>
              </a:lnSpc>
              <a:buFont typeface="Wingdings" panose="05000000000000000000" pitchFamily="2" charset="2"/>
              <a:buChar char="v"/>
            </a:pPr>
            <a:r>
              <a:rPr lang="en-US" sz="3600" dirty="0">
                <a:solidFill>
                  <a:srgbClr val="FFFF00"/>
                </a:solidFill>
                <a:latin typeface="Poppins"/>
                <a:cs typeface="Poppins"/>
                <a:sym typeface="Poppins"/>
              </a:rPr>
              <a:t>Modify an Excel workbooks &amp; worksheet.</a:t>
            </a:r>
          </a:p>
          <a:p>
            <a:pPr marL="571500" marR="0" lvl="0" indent="-571500" algn="just" rtl="0">
              <a:lnSpc>
                <a:spcPct val="150000"/>
              </a:lnSpc>
              <a:spcBef>
                <a:spcPts val="0"/>
              </a:spcBef>
              <a:spcAft>
                <a:spcPts val="0"/>
              </a:spcAft>
              <a:buFont typeface="Wingdings" panose="05000000000000000000" pitchFamily="2" charset="2"/>
              <a:buChar char="v"/>
            </a:pPr>
            <a:r>
              <a:rPr lang="en-US" sz="3600" dirty="0">
                <a:solidFill>
                  <a:srgbClr val="FFFF00"/>
                </a:solidFill>
                <a:latin typeface="Poppins"/>
                <a:cs typeface="Poppins"/>
                <a:sym typeface="Poppins"/>
              </a:rPr>
              <a:t>Perform calculations in an Excel worksheet.</a:t>
            </a:r>
          </a:p>
          <a:p>
            <a:pPr marL="571500" marR="0" lvl="0" indent="-571500" algn="just" rtl="0">
              <a:lnSpc>
                <a:spcPct val="150000"/>
              </a:lnSpc>
              <a:spcBef>
                <a:spcPts val="0"/>
              </a:spcBef>
              <a:spcAft>
                <a:spcPts val="0"/>
              </a:spcAft>
              <a:buFont typeface="Wingdings" panose="05000000000000000000" pitchFamily="2" charset="2"/>
              <a:buChar char="v"/>
            </a:pPr>
            <a:r>
              <a:rPr lang="en-US" sz="3600" dirty="0">
                <a:solidFill>
                  <a:srgbClr val="FFFF00"/>
                </a:solidFill>
                <a:latin typeface="Poppins"/>
                <a:cs typeface="Poppins"/>
                <a:sym typeface="Poppins"/>
              </a:rPr>
              <a:t>Enhance in presentation skill</a:t>
            </a:r>
          </a:p>
          <a:p>
            <a:pPr marL="571500" marR="0" lvl="0" indent="-571500" algn="just" rtl="0">
              <a:lnSpc>
                <a:spcPct val="150000"/>
              </a:lnSpc>
              <a:spcBef>
                <a:spcPts val="0"/>
              </a:spcBef>
              <a:spcAft>
                <a:spcPts val="0"/>
              </a:spcAft>
              <a:buFont typeface="Wingdings" panose="05000000000000000000" pitchFamily="2" charset="2"/>
              <a:buChar char="v"/>
            </a:pPr>
            <a:r>
              <a:rPr lang="en-US" sz="3600" dirty="0">
                <a:solidFill>
                  <a:srgbClr val="FFFF00"/>
                </a:solidFill>
                <a:latin typeface="Poppins"/>
                <a:cs typeface="Poppins"/>
                <a:sym typeface="Poppins"/>
              </a:rPr>
              <a:t>Manage data visualization, etc.</a:t>
            </a:r>
          </a:p>
          <a:p>
            <a:pPr marL="571500" marR="0" lvl="0" indent="-571500" algn="just" rtl="0">
              <a:lnSpc>
                <a:spcPct val="150000"/>
              </a:lnSpc>
              <a:spcBef>
                <a:spcPts val="0"/>
              </a:spcBef>
              <a:spcAft>
                <a:spcPts val="0"/>
              </a:spcAft>
              <a:buFont typeface="Wingdings" panose="05000000000000000000" pitchFamily="2" charset="2"/>
              <a:buChar char="v"/>
            </a:pPr>
            <a:r>
              <a:rPr lang="en-US" sz="3600" dirty="0">
                <a:solidFill>
                  <a:srgbClr val="FFFF00"/>
                </a:solidFill>
                <a:latin typeface="Poppins"/>
                <a:cs typeface="Poppins"/>
                <a:sym typeface="Poppins"/>
              </a:rPr>
              <a:t>Become Data Analytics</a:t>
            </a:r>
          </a:p>
          <a:p>
            <a:pPr marL="571500" indent="-571500" algn="just">
              <a:lnSpc>
                <a:spcPct val="150000"/>
              </a:lnSpc>
              <a:buFont typeface="Wingdings" panose="05000000000000000000" pitchFamily="2" charset="2"/>
              <a:buChar char="v"/>
            </a:pPr>
            <a:r>
              <a:rPr lang="en-US" sz="3600" dirty="0">
                <a:solidFill>
                  <a:srgbClr val="FFFF00"/>
                </a:solidFill>
                <a:latin typeface="Poppins"/>
                <a:cs typeface="Poppins"/>
                <a:sym typeface="Poppins"/>
              </a:rPr>
              <a:t>Help long run career for office &amp; freelancing</a:t>
            </a:r>
          </a:p>
        </p:txBody>
      </p:sp>
      <p:sp>
        <p:nvSpPr>
          <p:cNvPr id="17" name="TextBox 16">
            <a:extLst>
              <a:ext uri="{FF2B5EF4-FFF2-40B4-BE49-F238E27FC236}">
                <a16:creationId xmlns:a16="http://schemas.microsoft.com/office/drawing/2014/main" id="{92F6E8B8-BC16-D328-261E-5A0447E19B44}"/>
              </a:ext>
            </a:extLst>
          </p:cNvPr>
          <p:cNvSpPr txBox="1"/>
          <p:nvPr/>
        </p:nvSpPr>
        <p:spPr>
          <a:xfrm>
            <a:off x="4215539" y="501336"/>
            <a:ext cx="9144000" cy="299184"/>
          </a:xfrm>
          <a:prstGeom prst="rect">
            <a:avLst/>
          </a:prstGeom>
          <a:noFill/>
        </p:spPr>
        <p:txBody>
          <a:bodyPr wrap="square">
            <a:spAutoFit/>
          </a:bodyPr>
          <a:lstStyle/>
          <a:p>
            <a:pPr marL="0" marR="0" lvl="0" indent="0" algn="just" rtl="0">
              <a:lnSpc>
                <a:spcPct val="95991"/>
              </a:lnSpc>
              <a:spcBef>
                <a:spcPts val="0"/>
              </a:spcBef>
              <a:spcAft>
                <a:spcPts val="0"/>
              </a:spcAft>
              <a:buNone/>
            </a:pPr>
            <a:r>
              <a:rPr lang="en-US" sz="1400" dirty="0">
                <a:solidFill>
                  <a:srgbClr val="216B57"/>
                </a:solidFill>
                <a:latin typeface="Tenor Sans"/>
                <a:sym typeface="Tenor Sans"/>
              </a:rPr>
              <a:t>Course objectives</a:t>
            </a:r>
            <a:endParaRPr lang="en-US" sz="1400" dirty="0"/>
          </a:p>
        </p:txBody>
      </p:sp>
      <p:sp>
        <p:nvSpPr>
          <p:cNvPr id="37" name="Google Shape;167;p20">
            <a:extLst>
              <a:ext uri="{FF2B5EF4-FFF2-40B4-BE49-F238E27FC236}">
                <a16:creationId xmlns:a16="http://schemas.microsoft.com/office/drawing/2014/main" id="{A29C8F5D-10DB-BC6C-72A9-466669568A66}"/>
              </a:ext>
            </a:extLst>
          </p:cNvPr>
          <p:cNvSpPr txBox="1"/>
          <p:nvPr/>
        </p:nvSpPr>
        <p:spPr>
          <a:xfrm>
            <a:off x="1518834" y="242013"/>
            <a:ext cx="14537410" cy="1418209"/>
          </a:xfrm>
          <a:prstGeom prst="rect">
            <a:avLst/>
          </a:prstGeom>
          <a:noFill/>
          <a:ln>
            <a:noFill/>
          </a:ln>
        </p:spPr>
        <p:txBody>
          <a:bodyPr spcFirstLastPara="1" wrap="square" lIns="0" tIns="0" rIns="0" bIns="0" anchor="t" anchorCtr="0">
            <a:spAutoFit/>
          </a:bodyPr>
          <a:lstStyle/>
          <a:p>
            <a:pPr algn="ctr">
              <a:lnSpc>
                <a:spcPct val="95991"/>
              </a:lnSpc>
            </a:pPr>
            <a:r>
              <a:rPr lang="en-US" sz="9600" dirty="0">
                <a:solidFill>
                  <a:srgbClr val="EBC4E1"/>
                </a:solidFill>
                <a:latin typeface="Tenor Sans"/>
                <a:sym typeface="Tenor Sans"/>
              </a:rPr>
              <a:t>Course Objectives</a:t>
            </a:r>
            <a:endParaRPr lang="en-US" sz="100" dirty="0"/>
          </a:p>
        </p:txBody>
      </p:sp>
      <p:sp>
        <p:nvSpPr>
          <p:cNvPr id="38" name="TextBox 37">
            <a:extLst>
              <a:ext uri="{FF2B5EF4-FFF2-40B4-BE49-F238E27FC236}">
                <a16:creationId xmlns:a16="http://schemas.microsoft.com/office/drawing/2014/main" id="{5FD24943-92A3-1913-DCC3-6D011658F82E}"/>
              </a:ext>
            </a:extLst>
          </p:cNvPr>
          <p:cNvSpPr txBox="1"/>
          <p:nvPr/>
        </p:nvSpPr>
        <p:spPr>
          <a:xfrm>
            <a:off x="821409" y="1753312"/>
            <a:ext cx="5129939" cy="769441"/>
          </a:xfrm>
          <a:prstGeom prst="rect">
            <a:avLst/>
          </a:prstGeom>
          <a:noFill/>
          <a:ln>
            <a:solidFill>
              <a:schemeClr val="accent2">
                <a:lumMod val="75000"/>
              </a:schemeClr>
            </a:solidFill>
          </a:ln>
        </p:spPr>
        <p:txBody>
          <a:bodyPr wrap="square" rtlCol="0">
            <a:spAutoFit/>
          </a:bodyPr>
          <a:lstStyle/>
          <a:p>
            <a:r>
              <a:rPr lang="en-US" sz="4400" b="1" dirty="0">
                <a:solidFill>
                  <a:srgbClr val="FF0000"/>
                </a:solidFill>
              </a:rPr>
              <a:t>Participants will:</a:t>
            </a:r>
          </a:p>
        </p:txBody>
      </p:sp>
      <p:pic>
        <p:nvPicPr>
          <p:cNvPr id="2052" name="Picture 4" descr="A Day in the Life of a Learning Objective">
            <a:extLst>
              <a:ext uri="{FF2B5EF4-FFF2-40B4-BE49-F238E27FC236}">
                <a16:creationId xmlns:a16="http://schemas.microsoft.com/office/drawing/2014/main" id="{65B959D7-B61B-9CC3-1CD7-9C3290DC2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0866" y="3208149"/>
            <a:ext cx="6158392" cy="407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593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95"/>
        <p:cNvGrpSpPr/>
        <p:nvPr/>
      </p:nvGrpSpPr>
      <p:grpSpPr>
        <a:xfrm>
          <a:off x="0" y="0"/>
          <a:ext cx="0" cy="0"/>
          <a:chOff x="0" y="0"/>
          <a:chExt cx="0" cy="0"/>
        </a:xfrm>
      </p:grpSpPr>
      <p:sp>
        <p:nvSpPr>
          <p:cNvPr id="2" name="Google Shape;155;p19">
            <a:extLst>
              <a:ext uri="{FF2B5EF4-FFF2-40B4-BE49-F238E27FC236}">
                <a16:creationId xmlns:a16="http://schemas.microsoft.com/office/drawing/2014/main" id="{7210E65D-2375-53B0-E475-5BC770266C27}"/>
              </a:ext>
            </a:extLst>
          </p:cNvPr>
          <p:cNvSpPr txBox="1"/>
          <p:nvPr/>
        </p:nvSpPr>
        <p:spPr>
          <a:xfrm>
            <a:off x="3379251" y="156415"/>
            <a:ext cx="14301271" cy="130003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gn="ctr">
              <a:lnSpc>
                <a:spcPct val="95991"/>
              </a:lnSpc>
              <a:buNone/>
              <a:defRPr sz="8800">
                <a:solidFill>
                  <a:srgbClr val="EBC4E1"/>
                </a:solidFill>
                <a:latin typeface="Tenor Sans"/>
                <a:ea typeface="Tenor Sans"/>
                <a:cs typeface="Tenor Sans"/>
              </a:defRPr>
            </a:lvl1pPr>
          </a:lstStyle>
          <a:p>
            <a:r>
              <a:rPr lang="en-US" dirty="0">
                <a:sym typeface="Poppins"/>
              </a:rPr>
              <a:t>Excel user interface </a:t>
            </a:r>
            <a:endParaRPr dirty="0"/>
          </a:p>
        </p:txBody>
      </p:sp>
      <p:sp>
        <p:nvSpPr>
          <p:cNvPr id="4" name="TextBox 3">
            <a:extLst>
              <a:ext uri="{FF2B5EF4-FFF2-40B4-BE49-F238E27FC236}">
                <a16:creationId xmlns:a16="http://schemas.microsoft.com/office/drawing/2014/main" id="{0584B25E-90F2-FE09-FE05-F8501D6FCFFB}"/>
              </a:ext>
            </a:extLst>
          </p:cNvPr>
          <p:cNvSpPr txBox="1"/>
          <p:nvPr/>
        </p:nvSpPr>
        <p:spPr>
          <a:xfrm>
            <a:off x="480448" y="1711791"/>
            <a:ext cx="9144000" cy="7540526"/>
          </a:xfrm>
          <a:prstGeom prst="rect">
            <a:avLst/>
          </a:prstGeom>
          <a:noFill/>
        </p:spPr>
        <p:txBody>
          <a:bodyPr wrap="square">
            <a:spAutoFit/>
          </a:bodyPr>
          <a:lstStyle/>
          <a:p>
            <a:r>
              <a:rPr lang="en-US" sz="4400" dirty="0">
                <a:solidFill>
                  <a:srgbClr val="FFFF00"/>
                </a:solidFill>
              </a:rPr>
              <a:t>• Title bar</a:t>
            </a:r>
          </a:p>
          <a:p>
            <a:r>
              <a:rPr lang="en-US" sz="4400" dirty="0">
                <a:solidFill>
                  <a:srgbClr val="FFFF00"/>
                </a:solidFill>
              </a:rPr>
              <a:t>• Menu bar</a:t>
            </a:r>
          </a:p>
          <a:p>
            <a:r>
              <a:rPr lang="en-US" sz="4400" dirty="0">
                <a:solidFill>
                  <a:srgbClr val="FFFF00"/>
                </a:solidFill>
              </a:rPr>
              <a:t>• Ribbon bar</a:t>
            </a:r>
          </a:p>
          <a:p>
            <a:r>
              <a:rPr lang="en-US" sz="4400" dirty="0">
                <a:solidFill>
                  <a:srgbClr val="FFFF00"/>
                </a:solidFill>
              </a:rPr>
              <a:t>• Formula bar</a:t>
            </a:r>
          </a:p>
          <a:p>
            <a:r>
              <a:rPr lang="en-US" sz="4400" dirty="0">
                <a:solidFill>
                  <a:srgbClr val="FFFF00"/>
                </a:solidFill>
              </a:rPr>
              <a:t>• Data area – Columns &amp; Rows</a:t>
            </a:r>
          </a:p>
          <a:p>
            <a:r>
              <a:rPr lang="en-US" sz="4400" dirty="0">
                <a:solidFill>
                  <a:srgbClr val="FFFF00"/>
                </a:solidFill>
              </a:rPr>
              <a:t>• Worksheet bar</a:t>
            </a:r>
          </a:p>
          <a:p>
            <a:r>
              <a:rPr lang="en-US" sz="4400" dirty="0">
                <a:solidFill>
                  <a:srgbClr val="FFFF00"/>
                </a:solidFill>
              </a:rPr>
              <a:t>• Status bar</a:t>
            </a:r>
          </a:p>
          <a:p>
            <a:r>
              <a:rPr lang="en-US" sz="4400" dirty="0">
                <a:solidFill>
                  <a:srgbClr val="FFFF00"/>
                </a:solidFill>
              </a:rPr>
              <a:t>• Columns, Rows and Cells</a:t>
            </a:r>
          </a:p>
          <a:p>
            <a:r>
              <a:rPr lang="en-US" sz="4400" dirty="0">
                <a:solidFill>
                  <a:srgbClr val="FFFF00"/>
                </a:solidFill>
              </a:rPr>
              <a:t>• Quick Access Toolbar</a:t>
            </a:r>
          </a:p>
          <a:p>
            <a:r>
              <a:rPr lang="en-US" sz="4400" dirty="0">
                <a:solidFill>
                  <a:srgbClr val="FFFF00"/>
                </a:solidFill>
              </a:rPr>
              <a:t>• Mini toolbar</a:t>
            </a:r>
          </a:p>
          <a:p>
            <a:r>
              <a:rPr lang="en-US" sz="4400" dirty="0">
                <a:solidFill>
                  <a:srgbClr val="FFFF00"/>
                </a:solidFill>
              </a:rPr>
              <a:t>• Document properties,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213"/>
        <p:cNvGrpSpPr/>
        <p:nvPr/>
      </p:nvGrpSpPr>
      <p:grpSpPr>
        <a:xfrm>
          <a:off x="0" y="0"/>
          <a:ext cx="0" cy="0"/>
          <a:chOff x="0" y="0"/>
          <a:chExt cx="0" cy="0"/>
        </a:xfrm>
      </p:grpSpPr>
      <p:sp>
        <p:nvSpPr>
          <p:cNvPr id="2" name="Google Shape;156;p19">
            <a:extLst>
              <a:ext uri="{FF2B5EF4-FFF2-40B4-BE49-F238E27FC236}">
                <a16:creationId xmlns:a16="http://schemas.microsoft.com/office/drawing/2014/main" id="{23A678DF-E4B7-8849-938D-EF2E0F4E7810}"/>
              </a:ext>
            </a:extLst>
          </p:cNvPr>
          <p:cNvSpPr txBox="1"/>
          <p:nvPr/>
        </p:nvSpPr>
        <p:spPr>
          <a:xfrm>
            <a:off x="4577499" y="0"/>
            <a:ext cx="8782039" cy="189590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800" dirty="0">
                <a:solidFill>
                  <a:srgbClr val="EBC4E1"/>
                </a:solidFill>
                <a:latin typeface="Poppins"/>
                <a:cs typeface="Poppins"/>
                <a:sym typeface="Poppins"/>
              </a:rPr>
              <a:t>Organizing files</a:t>
            </a:r>
            <a:endParaRPr sz="8800" dirty="0"/>
          </a:p>
        </p:txBody>
      </p:sp>
      <p:sp>
        <p:nvSpPr>
          <p:cNvPr id="3" name="TextBox 2">
            <a:extLst>
              <a:ext uri="{FF2B5EF4-FFF2-40B4-BE49-F238E27FC236}">
                <a16:creationId xmlns:a16="http://schemas.microsoft.com/office/drawing/2014/main" id="{4E101D64-699F-1822-9661-EB33A6173948}"/>
              </a:ext>
            </a:extLst>
          </p:cNvPr>
          <p:cNvSpPr txBox="1"/>
          <p:nvPr/>
        </p:nvSpPr>
        <p:spPr>
          <a:xfrm>
            <a:off x="495946" y="1895904"/>
            <a:ext cx="9144000" cy="8710077"/>
          </a:xfrm>
          <a:prstGeom prst="rect">
            <a:avLst/>
          </a:prstGeom>
          <a:noFill/>
        </p:spPr>
        <p:txBody>
          <a:bodyPr wrap="square">
            <a:spAutoFit/>
          </a:bodyPr>
          <a:lstStyle/>
          <a:p>
            <a:pPr>
              <a:lnSpc>
                <a:spcPct val="150000"/>
              </a:lnSpc>
            </a:pPr>
            <a:r>
              <a:rPr lang="en-US" sz="4000" dirty="0">
                <a:solidFill>
                  <a:srgbClr val="FFFF00"/>
                </a:solidFill>
              </a:rPr>
              <a:t>• Rename workbook</a:t>
            </a:r>
          </a:p>
          <a:p>
            <a:pPr>
              <a:lnSpc>
                <a:spcPct val="150000"/>
              </a:lnSpc>
            </a:pPr>
            <a:r>
              <a:rPr lang="en-US" sz="4000" dirty="0">
                <a:solidFill>
                  <a:srgbClr val="FFFF00"/>
                </a:solidFill>
              </a:rPr>
              <a:t>• Rename worksheet</a:t>
            </a:r>
          </a:p>
          <a:p>
            <a:pPr>
              <a:lnSpc>
                <a:spcPct val="150000"/>
              </a:lnSpc>
            </a:pPr>
            <a:r>
              <a:rPr lang="en-US" sz="4000" dirty="0">
                <a:solidFill>
                  <a:srgbClr val="FFFF00"/>
                </a:solidFill>
              </a:rPr>
              <a:t>• Save</a:t>
            </a:r>
          </a:p>
          <a:p>
            <a:pPr>
              <a:lnSpc>
                <a:spcPct val="150000"/>
              </a:lnSpc>
            </a:pPr>
            <a:r>
              <a:rPr lang="en-US" sz="4000" dirty="0">
                <a:solidFill>
                  <a:srgbClr val="FFFF00"/>
                </a:solidFill>
              </a:rPr>
              <a:t>• Save as</a:t>
            </a:r>
          </a:p>
          <a:p>
            <a:pPr>
              <a:lnSpc>
                <a:spcPct val="150000"/>
              </a:lnSpc>
            </a:pPr>
            <a:r>
              <a:rPr lang="en-US" sz="4000" dirty="0">
                <a:solidFill>
                  <a:srgbClr val="FFFF00"/>
                </a:solidFill>
              </a:rPr>
              <a:t>• Move, resize &amp; delete file</a:t>
            </a:r>
          </a:p>
          <a:p>
            <a:pPr>
              <a:lnSpc>
                <a:spcPct val="150000"/>
              </a:lnSpc>
            </a:pPr>
            <a:r>
              <a:rPr lang="en-US" sz="4000" dirty="0">
                <a:solidFill>
                  <a:srgbClr val="FFFF00"/>
                </a:solidFill>
              </a:rPr>
              <a:t>• Creating sheet</a:t>
            </a:r>
          </a:p>
          <a:p>
            <a:pPr>
              <a:lnSpc>
                <a:spcPct val="150000"/>
              </a:lnSpc>
            </a:pPr>
            <a:r>
              <a:rPr lang="en-US" sz="4000" dirty="0">
                <a:solidFill>
                  <a:srgbClr val="FFFF00"/>
                </a:solidFill>
              </a:rPr>
              <a:t>• Close file</a:t>
            </a:r>
          </a:p>
          <a:p>
            <a:pPr>
              <a:lnSpc>
                <a:spcPct val="150000"/>
              </a:lnSpc>
            </a:pPr>
            <a:r>
              <a:rPr lang="en-US" sz="4000" dirty="0">
                <a:solidFill>
                  <a:srgbClr val="FFFF00"/>
                </a:solidFill>
              </a:rPr>
              <a:t>• Open recent file, etc.</a:t>
            </a:r>
          </a:p>
          <a:p>
            <a:endParaRPr lang="en-US" sz="4000" dirty="0">
              <a:solidFill>
                <a:srgbClr val="FFFF00"/>
              </a:solidFill>
            </a:endParaRPr>
          </a:p>
          <a:p>
            <a:endParaRPr lang="en-US" sz="4000" dirty="0">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239"/>
        <p:cNvGrpSpPr/>
        <p:nvPr/>
      </p:nvGrpSpPr>
      <p:grpSpPr>
        <a:xfrm>
          <a:off x="0" y="0"/>
          <a:ext cx="0" cy="0"/>
          <a:chOff x="0" y="0"/>
          <a:chExt cx="0" cy="0"/>
        </a:xfrm>
      </p:grpSpPr>
      <p:sp>
        <p:nvSpPr>
          <p:cNvPr id="2" name="Google Shape;157;p19">
            <a:extLst>
              <a:ext uri="{FF2B5EF4-FFF2-40B4-BE49-F238E27FC236}">
                <a16:creationId xmlns:a16="http://schemas.microsoft.com/office/drawing/2014/main" id="{71EC3023-AC56-13D6-0351-4D6D5B01A770}"/>
              </a:ext>
            </a:extLst>
          </p:cNvPr>
          <p:cNvSpPr txBox="1"/>
          <p:nvPr/>
        </p:nvSpPr>
        <p:spPr>
          <a:xfrm>
            <a:off x="1410346" y="505583"/>
            <a:ext cx="14258440" cy="130003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gn="ctr">
              <a:lnSpc>
                <a:spcPct val="95991"/>
              </a:lnSpc>
              <a:buNone/>
              <a:defRPr sz="8800">
                <a:solidFill>
                  <a:srgbClr val="EBC4E1"/>
                </a:solidFill>
                <a:latin typeface="Tenor Sans"/>
                <a:ea typeface="Tenor Sans"/>
                <a:cs typeface="Tenor Sans"/>
              </a:defRPr>
            </a:lvl1pPr>
          </a:lstStyle>
          <a:p>
            <a:r>
              <a:rPr lang="en-US" dirty="0">
                <a:sym typeface="Poppins"/>
              </a:rPr>
              <a:t>Working with worksheet</a:t>
            </a:r>
            <a:endParaRPr dirty="0"/>
          </a:p>
        </p:txBody>
      </p:sp>
      <p:sp>
        <p:nvSpPr>
          <p:cNvPr id="3" name="TextBox 2">
            <a:extLst>
              <a:ext uri="{FF2B5EF4-FFF2-40B4-BE49-F238E27FC236}">
                <a16:creationId xmlns:a16="http://schemas.microsoft.com/office/drawing/2014/main" id="{7A176560-4D9E-2F55-AC65-9F82696A8D41}"/>
              </a:ext>
            </a:extLst>
          </p:cNvPr>
          <p:cNvSpPr txBox="1"/>
          <p:nvPr/>
        </p:nvSpPr>
        <p:spPr>
          <a:xfrm>
            <a:off x="1960536" y="3062528"/>
            <a:ext cx="7462434" cy="1200329"/>
          </a:xfrm>
          <a:prstGeom prst="rect">
            <a:avLst/>
          </a:prstGeom>
          <a:noFill/>
        </p:spPr>
        <p:txBody>
          <a:bodyPr wrap="square" rtlCol="0">
            <a:spAutoFit/>
          </a:bodyPr>
          <a:lstStyle/>
          <a:p>
            <a:r>
              <a:rPr lang="en-US" sz="7200" dirty="0">
                <a:solidFill>
                  <a:srgbClr val="FFFF00"/>
                </a:solidFill>
              </a:rPr>
              <a:t>Practical…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6B57"/>
        </a:solidFill>
        <a:effectLst/>
      </p:bgPr>
    </p:bg>
    <p:spTree>
      <p:nvGrpSpPr>
        <p:cNvPr id="1" name="Shape 162"/>
        <p:cNvGrpSpPr/>
        <p:nvPr/>
      </p:nvGrpSpPr>
      <p:grpSpPr>
        <a:xfrm>
          <a:off x="0" y="0"/>
          <a:ext cx="0" cy="0"/>
          <a:chOff x="0" y="0"/>
          <a:chExt cx="0" cy="0"/>
        </a:xfrm>
      </p:grpSpPr>
      <p:sp>
        <p:nvSpPr>
          <p:cNvPr id="3" name="TextBox 2">
            <a:extLst>
              <a:ext uri="{FF2B5EF4-FFF2-40B4-BE49-F238E27FC236}">
                <a16:creationId xmlns:a16="http://schemas.microsoft.com/office/drawing/2014/main" id="{426C05D4-49BA-4834-8340-860FA663A5EF}"/>
              </a:ext>
            </a:extLst>
          </p:cNvPr>
          <p:cNvSpPr txBox="1"/>
          <p:nvPr/>
        </p:nvSpPr>
        <p:spPr>
          <a:xfrm>
            <a:off x="1487838" y="0"/>
            <a:ext cx="16443702" cy="1931811"/>
          </a:xfrm>
          <a:prstGeom prst="rect">
            <a:avLst/>
          </a:prstGeom>
          <a:noFill/>
        </p:spPr>
        <p:txBody>
          <a:bodyPr wrap="square">
            <a:spAutoFit/>
          </a:bodyPr>
          <a:lstStyle/>
          <a:p>
            <a:pPr marR="0" lvl="0" algn="just" rtl="0">
              <a:lnSpc>
                <a:spcPct val="150000"/>
              </a:lnSpc>
              <a:spcBef>
                <a:spcPts val="0"/>
              </a:spcBef>
              <a:spcAft>
                <a:spcPts val="0"/>
              </a:spcAft>
            </a:pPr>
            <a:r>
              <a:rPr lang="en-US" sz="8800" dirty="0">
                <a:solidFill>
                  <a:srgbClr val="EBC4E1"/>
                </a:solidFill>
                <a:latin typeface="Poppins"/>
                <a:cs typeface="Poppins"/>
                <a:sym typeface="Poppins"/>
              </a:rPr>
              <a:t>Entering Text</a:t>
            </a:r>
          </a:p>
        </p:txBody>
      </p:sp>
      <p:sp>
        <p:nvSpPr>
          <p:cNvPr id="17" name="TextBox 16">
            <a:extLst>
              <a:ext uri="{FF2B5EF4-FFF2-40B4-BE49-F238E27FC236}">
                <a16:creationId xmlns:a16="http://schemas.microsoft.com/office/drawing/2014/main" id="{BB8BDD16-0BB0-6420-230E-AB960F35CBDA}"/>
              </a:ext>
            </a:extLst>
          </p:cNvPr>
          <p:cNvSpPr txBox="1"/>
          <p:nvPr/>
        </p:nvSpPr>
        <p:spPr>
          <a:xfrm>
            <a:off x="860156" y="1931811"/>
            <a:ext cx="11414501" cy="8011232"/>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4400" dirty="0">
                <a:solidFill>
                  <a:srgbClr val="FFFF00"/>
                </a:solidFill>
              </a:rPr>
              <a:t>Selecting a cell</a:t>
            </a:r>
          </a:p>
          <a:p>
            <a:pPr marL="571500" indent="-571500">
              <a:lnSpc>
                <a:spcPct val="150000"/>
              </a:lnSpc>
              <a:buFont typeface="Arial" panose="020B0604020202020204" pitchFamily="34" charset="0"/>
              <a:buChar char="•"/>
            </a:pPr>
            <a:r>
              <a:rPr lang="en-US" sz="4400" dirty="0">
                <a:solidFill>
                  <a:srgbClr val="FFFF00"/>
                </a:solidFill>
              </a:rPr>
              <a:t>Entering text</a:t>
            </a:r>
          </a:p>
          <a:p>
            <a:pPr marL="571500" indent="-571500">
              <a:lnSpc>
                <a:spcPct val="150000"/>
              </a:lnSpc>
              <a:buFont typeface="Arial" panose="020B0604020202020204" pitchFamily="34" charset="0"/>
              <a:buChar char="•"/>
            </a:pPr>
            <a:r>
              <a:rPr lang="en-US" sz="4400" dirty="0">
                <a:solidFill>
                  <a:srgbClr val="FFFF00"/>
                </a:solidFill>
              </a:rPr>
              <a:t>Entering numbers</a:t>
            </a:r>
          </a:p>
          <a:p>
            <a:pPr marL="571500" indent="-571500">
              <a:lnSpc>
                <a:spcPct val="150000"/>
              </a:lnSpc>
              <a:buFont typeface="Arial" panose="020B0604020202020204" pitchFamily="34" charset="0"/>
              <a:buChar char="•"/>
            </a:pPr>
            <a:r>
              <a:rPr lang="en-US" sz="4400" dirty="0">
                <a:solidFill>
                  <a:srgbClr val="FFFF00"/>
                </a:solidFill>
              </a:rPr>
              <a:t>Calculating a sum</a:t>
            </a:r>
          </a:p>
          <a:p>
            <a:pPr marL="571500" indent="-571500">
              <a:lnSpc>
                <a:spcPct val="150000"/>
              </a:lnSpc>
              <a:buFont typeface="Arial" panose="020B0604020202020204" pitchFamily="34" charset="0"/>
              <a:buChar char="•"/>
            </a:pPr>
            <a:r>
              <a:rPr lang="en-US" sz="4400" dirty="0">
                <a:solidFill>
                  <a:srgbClr val="FFFF00"/>
                </a:solidFill>
              </a:rPr>
              <a:t>Using the Fill Handle to copy text</a:t>
            </a:r>
          </a:p>
          <a:p>
            <a:pPr marL="571500" indent="-571500">
              <a:lnSpc>
                <a:spcPct val="150000"/>
              </a:lnSpc>
              <a:buFont typeface="Arial" panose="020B0604020202020204" pitchFamily="34" charset="0"/>
              <a:buChar char="•"/>
            </a:pPr>
            <a:r>
              <a:rPr lang="en-US" sz="4400" dirty="0">
                <a:solidFill>
                  <a:srgbClr val="FFFF00"/>
                </a:solidFill>
              </a:rPr>
              <a:t>Using the Fill handle to copy formulas</a:t>
            </a:r>
          </a:p>
          <a:p>
            <a:pPr marL="571500" indent="-571500">
              <a:lnSpc>
                <a:spcPct val="150000"/>
              </a:lnSpc>
              <a:buFont typeface="Arial" panose="020B0604020202020204" pitchFamily="34" charset="0"/>
              <a:buChar char="•"/>
            </a:pPr>
            <a:r>
              <a:rPr lang="en-US" sz="4400" dirty="0">
                <a:solidFill>
                  <a:srgbClr val="FFFF00"/>
                </a:solidFill>
              </a:rPr>
              <a:t>Entering a formula using keyboard </a:t>
            </a:r>
            <a:br>
              <a:rPr lang="en-US" sz="4000" dirty="0">
                <a:solidFill>
                  <a:srgbClr val="FFFF00"/>
                </a:solidFill>
              </a:rPr>
            </a:br>
            <a:endParaRPr lang="en-US" sz="4000" dirty="0">
              <a:solidFill>
                <a:srgbClr val="FFFF00"/>
              </a:solidFill>
            </a:endParaRPr>
          </a:p>
        </p:txBody>
      </p:sp>
    </p:spTree>
    <p:extLst>
      <p:ext uri="{BB962C8B-B14F-4D97-AF65-F5344CB8AC3E}">
        <p14:creationId xmlns:p14="http://schemas.microsoft.com/office/powerpoint/2010/main" val="37084190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667</Words>
  <Application>Microsoft Office PowerPoint</Application>
  <PresentationFormat>Custom</PresentationFormat>
  <Paragraphs>127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Tenor Sans</vt:lpstr>
      <vt:lpstr>Wingdings</vt:lpstr>
      <vt:lpstr>Calibri-Bold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Gowtam</cp:lastModifiedBy>
  <cp:revision>110</cp:revision>
  <dcterms:modified xsi:type="dcterms:W3CDTF">2024-05-27T19:05:33Z</dcterms:modified>
</cp:coreProperties>
</file>